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3" r:id="rId4"/>
    <p:sldId id="297" r:id="rId5"/>
    <p:sldId id="298" r:id="rId6"/>
    <p:sldId id="299" r:id="rId7"/>
    <p:sldId id="300" r:id="rId8"/>
    <p:sldId id="301" r:id="rId9"/>
    <p:sldId id="302" r:id="rId10"/>
    <p:sldId id="307" r:id="rId11"/>
    <p:sldId id="306" r:id="rId12"/>
    <p:sldId id="303" r:id="rId13"/>
    <p:sldId id="304" r:id="rId14"/>
    <p:sldId id="308" r:id="rId15"/>
    <p:sldId id="305" r:id="rId16"/>
    <p:sldId id="319" r:id="rId17"/>
    <p:sldId id="314" r:id="rId18"/>
    <p:sldId id="309" r:id="rId19"/>
    <p:sldId id="310" r:id="rId20"/>
    <p:sldId id="311" r:id="rId21"/>
    <p:sldId id="316" r:id="rId22"/>
    <p:sldId id="317" r:id="rId23"/>
    <p:sldId id="315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2001B-1AA3-4AF4-A840-DAAA0232E578}" v="56" dt="2021-01-26T19:22:49.001"/>
    <p1510:client id="{12C85313-3071-4FFF-9EE6-26202633F6CC}" v="36" dt="2021-01-26T19:51:04.511"/>
    <p1510:client id="{28DA95E1-DEE1-40B1-A12C-AF1920A2DBF1}" v="1331" dt="2021-01-26T19:56:27.356"/>
    <p1510:client id="{360D403C-2FBE-47CF-A16B-EF3A80A7175F}" v="4" dt="2021-01-26T19:08:04.229"/>
    <p1510:client id="{846B6E29-8DEC-4AA2-8634-CF864AFDD533}" v="109" dt="2021-01-26T19:40:43.599"/>
    <p1510:client id="{ADC33D82-1AFF-407B-9CD7-3F0AAB4DA499}" v="5" dt="2021-01-27T07:48:53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360D403C-2FBE-47CF-A16B-EF3A80A7175F}"/>
    <pc:docChg chg="delSld">
      <pc:chgData name="Guest User" userId="" providerId="Windows Live" clId="Web-{360D403C-2FBE-47CF-A16B-EF3A80A7175F}" dt="2021-01-26T19:08:04.229" v="3"/>
      <pc:docMkLst>
        <pc:docMk/>
      </pc:docMkLst>
      <pc:sldChg chg="del">
        <pc:chgData name="Guest User" userId="" providerId="Windows Live" clId="Web-{360D403C-2FBE-47CF-A16B-EF3A80A7175F}" dt="2021-01-26T19:08:04.229" v="2"/>
        <pc:sldMkLst>
          <pc:docMk/>
          <pc:sldMk cId="862348973" sldId="312"/>
        </pc:sldMkLst>
      </pc:sldChg>
      <pc:sldChg chg="del">
        <pc:chgData name="Guest User" userId="" providerId="Windows Live" clId="Web-{360D403C-2FBE-47CF-A16B-EF3A80A7175F}" dt="2021-01-26T19:08:04.229" v="3"/>
        <pc:sldMkLst>
          <pc:docMk/>
          <pc:sldMk cId="3889237217" sldId="313"/>
        </pc:sldMkLst>
      </pc:sldChg>
      <pc:sldChg chg="del">
        <pc:chgData name="Guest User" userId="" providerId="Windows Live" clId="Web-{360D403C-2FBE-47CF-A16B-EF3A80A7175F}" dt="2021-01-26T19:05:03.020" v="1"/>
        <pc:sldMkLst>
          <pc:docMk/>
          <pc:sldMk cId="2692783539" sldId="318"/>
        </pc:sldMkLst>
      </pc:sldChg>
      <pc:sldChg chg="del">
        <pc:chgData name="Guest User" userId="" providerId="Windows Live" clId="Web-{360D403C-2FBE-47CF-A16B-EF3A80A7175F}" dt="2021-01-26T19:05:03.020" v="0"/>
        <pc:sldMkLst>
          <pc:docMk/>
          <pc:sldMk cId="1421868696" sldId="320"/>
        </pc:sldMkLst>
      </pc:sldChg>
    </pc:docChg>
  </pc:docChgLst>
  <pc:docChgLst>
    <pc:chgData name="Gastbenutzer" providerId="Windows Live" clId="Web-{ADC33D82-1AFF-407B-9CD7-3F0AAB4DA499}"/>
    <pc:docChg chg="modSld">
      <pc:chgData name="Gastbenutzer" userId="" providerId="Windows Live" clId="Web-{ADC33D82-1AFF-407B-9CD7-3F0AAB4DA499}" dt="2021-01-27T07:48:52.775" v="1" actId="20577"/>
      <pc:docMkLst>
        <pc:docMk/>
      </pc:docMkLst>
      <pc:sldChg chg="modSp">
        <pc:chgData name="Gastbenutzer" userId="" providerId="Windows Live" clId="Web-{ADC33D82-1AFF-407B-9CD7-3F0AAB4DA499}" dt="2021-01-27T07:48:52.775" v="1" actId="20577"/>
        <pc:sldMkLst>
          <pc:docMk/>
          <pc:sldMk cId="561773879" sldId="314"/>
        </pc:sldMkLst>
        <pc:spChg chg="mod">
          <ac:chgData name="Gastbenutzer" userId="" providerId="Windows Live" clId="Web-{ADC33D82-1AFF-407B-9CD7-3F0AAB4DA499}" dt="2021-01-27T07:48:52.775" v="1" actId="20577"/>
          <ac:spMkLst>
            <pc:docMk/>
            <pc:sldMk cId="561773879" sldId="314"/>
            <ac:spMk id="5" creationId="{7F709CD0-1D9A-A742-BA98-84FD9A68D2D9}"/>
          </ac:spMkLst>
        </pc:spChg>
      </pc:sldChg>
    </pc:docChg>
  </pc:docChgLst>
  <pc:docChgLst>
    <pc:chgData name="Guest User" providerId="Windows Live" clId="Web-{12C85313-3071-4FFF-9EE6-26202633F6CC}"/>
    <pc:docChg chg="modSld">
      <pc:chgData name="Guest User" userId="" providerId="Windows Live" clId="Web-{12C85313-3071-4FFF-9EE6-26202633F6CC}" dt="2021-01-26T19:51:04.511" v="23" actId="1076"/>
      <pc:docMkLst>
        <pc:docMk/>
      </pc:docMkLst>
      <pc:sldChg chg="addSp delSp modSp">
        <pc:chgData name="Guest User" userId="" providerId="Windows Live" clId="Web-{12C85313-3071-4FFF-9EE6-26202633F6CC}" dt="2021-01-26T19:28:57.328" v="19" actId="20577"/>
        <pc:sldMkLst>
          <pc:docMk/>
          <pc:sldMk cId="1400305043" sldId="308"/>
        </pc:sldMkLst>
        <pc:spChg chg="mod">
          <ac:chgData name="Guest User" userId="" providerId="Windows Live" clId="Web-{12C85313-3071-4FFF-9EE6-26202633F6CC}" dt="2021-01-26T19:28:57.328" v="19" actId="20577"/>
          <ac:spMkLst>
            <pc:docMk/>
            <pc:sldMk cId="1400305043" sldId="308"/>
            <ac:spMk id="5" creationId="{5AF7929B-EDE8-F747-B7E0-B1739C1C736B}"/>
          </ac:spMkLst>
        </pc:spChg>
        <pc:spChg chg="del">
          <ac:chgData name="Guest User" userId="" providerId="Windows Live" clId="Web-{12C85313-3071-4FFF-9EE6-26202633F6CC}" dt="2021-01-26T19:18:11.862" v="0"/>
          <ac:spMkLst>
            <pc:docMk/>
            <pc:sldMk cId="1400305043" sldId="308"/>
            <ac:spMk id="6" creationId="{4DD8ADE6-1B9B-1A4D-963C-C06F71A3C337}"/>
          </ac:spMkLst>
        </pc:spChg>
        <pc:spChg chg="del">
          <ac:chgData name="Guest User" userId="" providerId="Windows Live" clId="Web-{12C85313-3071-4FFF-9EE6-26202633F6CC}" dt="2021-01-26T19:18:15.815" v="1"/>
          <ac:spMkLst>
            <pc:docMk/>
            <pc:sldMk cId="1400305043" sldId="308"/>
            <ac:spMk id="7" creationId="{E79F5517-A802-4E9C-B831-80C872BFF4DD}"/>
          </ac:spMkLst>
        </pc:spChg>
        <pc:spChg chg="add del mod">
          <ac:chgData name="Guest User" userId="" providerId="Windows Live" clId="Web-{12C85313-3071-4FFF-9EE6-26202633F6CC}" dt="2021-01-26T19:19:10.097" v="4"/>
          <ac:spMkLst>
            <pc:docMk/>
            <pc:sldMk cId="1400305043" sldId="308"/>
            <ac:spMk id="8" creationId="{2D5B64D8-9523-43EE-B8E3-B2CF77DD6C6B}"/>
          </ac:spMkLst>
        </pc:spChg>
        <pc:spChg chg="add mod">
          <ac:chgData name="Guest User" userId="" providerId="Windows Live" clId="Web-{12C85313-3071-4FFF-9EE6-26202633F6CC}" dt="2021-01-26T19:22:49.305" v="14" actId="20577"/>
          <ac:spMkLst>
            <pc:docMk/>
            <pc:sldMk cId="1400305043" sldId="308"/>
            <ac:spMk id="16" creationId="{71216139-2B1E-40FA-A60F-1A70864C5D86}"/>
          </ac:spMkLst>
        </pc:spChg>
        <pc:grpChg chg="mod">
          <ac:chgData name="Guest User" userId="" providerId="Windows Live" clId="Web-{12C85313-3071-4FFF-9EE6-26202633F6CC}" dt="2021-01-26T19:22:19.867" v="9" actId="1076"/>
          <ac:grpSpMkLst>
            <pc:docMk/>
            <pc:sldMk cId="1400305043" sldId="308"/>
            <ac:grpSpMk id="9" creationId="{130AC335-4869-478E-85A5-CB837FD1E9BE}"/>
          </ac:grpSpMkLst>
        </pc:grpChg>
        <pc:picChg chg="add del mod">
          <ac:chgData name="Guest User" userId="" providerId="Windows Live" clId="Web-{12C85313-3071-4FFF-9EE6-26202633F6CC}" dt="2021-01-26T19:20:28.240" v="8"/>
          <ac:picMkLst>
            <pc:docMk/>
            <pc:sldMk cId="1400305043" sldId="308"/>
            <ac:picMk id="10" creationId="{8C7A0611-1163-4054-B8CC-0D9ED4D02F88}"/>
          </ac:picMkLst>
        </pc:picChg>
      </pc:sldChg>
      <pc:sldChg chg="modSp">
        <pc:chgData name="Guest User" userId="" providerId="Windows Live" clId="Web-{12C85313-3071-4FFF-9EE6-26202633F6CC}" dt="2021-01-26T19:51:04.511" v="23" actId="1076"/>
        <pc:sldMkLst>
          <pc:docMk/>
          <pc:sldMk cId="561773879" sldId="314"/>
        </pc:sldMkLst>
        <pc:spChg chg="mod">
          <ac:chgData name="Guest User" userId="" providerId="Windows Live" clId="Web-{12C85313-3071-4FFF-9EE6-26202633F6CC}" dt="2021-01-26T19:37:36.417" v="22" actId="1076"/>
          <ac:spMkLst>
            <pc:docMk/>
            <pc:sldMk cId="561773879" sldId="314"/>
            <ac:spMk id="4" creationId="{5CC16E37-0C25-F940-A6CB-531DCFAD6C98}"/>
          </ac:spMkLst>
        </pc:spChg>
        <pc:picChg chg="mod">
          <ac:chgData name="Guest User" userId="" providerId="Windows Live" clId="Web-{12C85313-3071-4FFF-9EE6-26202633F6CC}" dt="2021-01-26T19:37:33.182" v="20" actId="1076"/>
          <ac:picMkLst>
            <pc:docMk/>
            <pc:sldMk cId="561773879" sldId="314"/>
            <ac:picMk id="8" creationId="{6E81C0D2-351A-43E1-97BA-61F26A4EBBCB}"/>
          </ac:picMkLst>
        </pc:picChg>
        <pc:picChg chg="mod">
          <ac:chgData name="Guest User" userId="" providerId="Windows Live" clId="Web-{12C85313-3071-4FFF-9EE6-26202633F6CC}" dt="2021-01-26T19:51:04.511" v="23" actId="1076"/>
          <ac:picMkLst>
            <pc:docMk/>
            <pc:sldMk cId="561773879" sldId="314"/>
            <ac:picMk id="10" creationId="{14D1925E-9CDE-4DAB-B0D0-B0A896470926}"/>
          </ac:picMkLst>
        </pc:picChg>
      </pc:sldChg>
    </pc:docChg>
  </pc:docChgLst>
  <pc:docChgLst>
    <pc:chgData name="Gastbenutzer" providerId="Windows Live" clId="Web-{FCADE31C-ED6D-4C42-B1AD-9565483ABF20}"/>
    <pc:docChg chg="addSld modSld">
      <pc:chgData name="Gastbenutzer" userId="" providerId="Windows Live" clId="Web-{FCADE31C-ED6D-4C42-B1AD-9565483ABF20}" dt="2021-01-23T11:05:01.483" v="405" actId="20577"/>
      <pc:docMkLst>
        <pc:docMk/>
      </pc:docMkLst>
      <pc:sldChg chg="modSp">
        <pc:chgData name="Gastbenutzer" userId="" providerId="Windows Live" clId="Web-{FCADE31C-ED6D-4C42-B1AD-9565483ABF20}" dt="2021-01-23T10:05:36.038" v="24" actId="20577"/>
        <pc:sldMkLst>
          <pc:docMk/>
          <pc:sldMk cId="1979533832" sldId="303"/>
        </pc:sldMkLst>
        <pc:spChg chg="mod">
          <ac:chgData name="Gastbenutzer" userId="" providerId="Windows Live" clId="Web-{FCADE31C-ED6D-4C42-B1AD-9565483ABF20}" dt="2021-01-23T10:05:36.038" v="24" actId="20577"/>
          <ac:spMkLst>
            <pc:docMk/>
            <pc:sldMk cId="1979533832" sldId="303"/>
            <ac:spMk id="13" creationId="{9A0E92F0-69BC-4734-9EE1-46F7CDD0DC03}"/>
          </ac:spMkLst>
        </pc:spChg>
      </pc:sldChg>
      <pc:sldChg chg="addSp modSp">
        <pc:chgData name="Gastbenutzer" userId="" providerId="Windows Live" clId="Web-{FCADE31C-ED6D-4C42-B1AD-9565483ABF20}" dt="2021-01-23T10:12:37.595" v="86" actId="1076"/>
        <pc:sldMkLst>
          <pc:docMk/>
          <pc:sldMk cId="3999621123" sldId="304"/>
        </pc:sldMkLst>
        <pc:spChg chg="mod">
          <ac:chgData name="Gastbenutzer" userId="" providerId="Windows Live" clId="Web-{FCADE31C-ED6D-4C42-B1AD-9565483ABF20}" dt="2021-01-23T10:09:05.449" v="76" actId="20577"/>
          <ac:spMkLst>
            <pc:docMk/>
            <pc:sldMk cId="3999621123" sldId="304"/>
            <ac:spMk id="4" creationId="{34D60D79-9A5C-4B48-8D0A-7D7FAFAFE962}"/>
          </ac:spMkLst>
        </pc:spChg>
        <pc:picChg chg="add mod">
          <ac:chgData name="Gastbenutzer" userId="" providerId="Windows Live" clId="Web-{FCADE31C-ED6D-4C42-B1AD-9565483ABF20}" dt="2021-01-23T10:12:20.328" v="83" actId="1076"/>
          <ac:picMkLst>
            <pc:docMk/>
            <pc:sldMk cId="3999621123" sldId="304"/>
            <ac:picMk id="7" creationId="{A9A8B3DA-B211-4286-A570-7196DFE23AD8}"/>
          </ac:picMkLst>
        </pc:picChg>
        <pc:picChg chg="add mod">
          <ac:chgData name="Gastbenutzer" userId="" providerId="Windows Live" clId="Web-{FCADE31C-ED6D-4C42-B1AD-9565483ABF20}" dt="2021-01-23T10:12:37.595" v="86" actId="1076"/>
          <ac:picMkLst>
            <pc:docMk/>
            <pc:sldMk cId="3999621123" sldId="304"/>
            <ac:picMk id="8" creationId="{190A5D6E-2ACD-4E72-B306-64554BD37D64}"/>
          </ac:picMkLst>
        </pc:picChg>
      </pc:sldChg>
      <pc:sldChg chg="modSp">
        <pc:chgData name="Gastbenutzer" userId="" providerId="Windows Live" clId="Web-{FCADE31C-ED6D-4C42-B1AD-9565483ABF20}" dt="2021-01-23T10:29:54.421" v="150" actId="1076"/>
        <pc:sldMkLst>
          <pc:docMk/>
          <pc:sldMk cId="2179756008" sldId="305"/>
        </pc:sldMkLst>
        <pc:picChg chg="mod">
          <ac:chgData name="Gastbenutzer" userId="" providerId="Windows Live" clId="Web-{FCADE31C-ED6D-4C42-B1AD-9565483ABF20}" dt="2021-01-23T10:29:54.421" v="150" actId="1076"/>
          <ac:picMkLst>
            <pc:docMk/>
            <pc:sldMk cId="2179756008" sldId="305"/>
            <ac:picMk id="8" creationId="{D3856ABB-6833-4064-8999-4E9388D6773A}"/>
          </ac:picMkLst>
        </pc:picChg>
      </pc:sldChg>
      <pc:sldChg chg="addSp delSp modSp mod modClrScheme chgLayout">
        <pc:chgData name="Gastbenutzer" userId="" providerId="Windows Live" clId="Web-{FCADE31C-ED6D-4C42-B1AD-9565483ABF20}" dt="2021-01-23T10:38:44.284" v="218" actId="20577"/>
        <pc:sldMkLst>
          <pc:docMk/>
          <pc:sldMk cId="3147507684" sldId="310"/>
        </pc:sldMkLst>
        <pc:spChg chg="mod ord">
          <ac:chgData name="Gastbenutzer" userId="" providerId="Windows Live" clId="Web-{FCADE31C-ED6D-4C42-B1AD-9565483ABF20}" dt="2021-01-23T10:29:17.464" v="102"/>
          <ac:spMkLst>
            <pc:docMk/>
            <pc:sldMk cId="3147507684" sldId="310"/>
            <ac:spMk id="2" creationId="{6493665D-AAF8-8642-ABCA-2F3272152727}"/>
          </ac:spMkLst>
        </pc:spChg>
        <pc:spChg chg="mod ord">
          <ac:chgData name="Gastbenutzer" userId="" providerId="Windows Live" clId="Web-{FCADE31C-ED6D-4C42-B1AD-9565483ABF20}" dt="2021-01-23T10:29:17.464" v="102"/>
          <ac:spMkLst>
            <pc:docMk/>
            <pc:sldMk cId="3147507684" sldId="310"/>
            <ac:spMk id="3" creationId="{5C6D5C5E-27B6-2C42-8271-F986CE428108}"/>
          </ac:spMkLst>
        </pc:spChg>
        <pc:spChg chg="mod ord">
          <ac:chgData name="Gastbenutzer" userId="" providerId="Windows Live" clId="Web-{FCADE31C-ED6D-4C42-B1AD-9565483ABF20}" dt="2021-01-23T10:38:44.284" v="218" actId="20577"/>
          <ac:spMkLst>
            <pc:docMk/>
            <pc:sldMk cId="3147507684" sldId="310"/>
            <ac:spMk id="4" creationId="{77B25E41-2D75-F843-A9B0-01DFB902880F}"/>
          </ac:spMkLst>
        </pc:spChg>
        <pc:spChg chg="mod ord">
          <ac:chgData name="Gastbenutzer" userId="" providerId="Windows Live" clId="Web-{FCADE31C-ED6D-4C42-B1AD-9565483ABF20}" dt="2021-01-23T10:29:17.464" v="102"/>
          <ac:spMkLst>
            <pc:docMk/>
            <pc:sldMk cId="3147507684" sldId="310"/>
            <ac:spMk id="5" creationId="{9945C773-2A5C-A449-BB78-8E585BF422E4}"/>
          </ac:spMkLst>
        </pc:spChg>
        <pc:spChg chg="add del mod ord">
          <ac:chgData name="Gastbenutzer" userId="" providerId="Windows Live" clId="Web-{FCADE31C-ED6D-4C42-B1AD-9565483ABF20}" dt="2021-01-23T10:29:17.464" v="102"/>
          <ac:spMkLst>
            <pc:docMk/>
            <pc:sldMk cId="3147507684" sldId="310"/>
            <ac:spMk id="7" creationId="{87B456C5-9372-4B5A-91A3-AC8B17A5D3FF}"/>
          </ac:spMkLst>
        </pc:spChg>
      </pc:sldChg>
      <pc:sldChg chg="modSp">
        <pc:chgData name="Gastbenutzer" userId="" providerId="Windows Live" clId="Web-{FCADE31C-ED6D-4C42-B1AD-9565483ABF20}" dt="2021-01-23T10:42:22.555" v="253" actId="20577"/>
        <pc:sldMkLst>
          <pc:docMk/>
          <pc:sldMk cId="2746212858" sldId="311"/>
        </pc:sldMkLst>
        <pc:spChg chg="mod">
          <ac:chgData name="Gastbenutzer" userId="" providerId="Windows Live" clId="Web-{FCADE31C-ED6D-4C42-B1AD-9565483ABF20}" dt="2021-01-23T10:42:22.555" v="253" actId="20577"/>
          <ac:spMkLst>
            <pc:docMk/>
            <pc:sldMk cId="2746212858" sldId="311"/>
            <ac:spMk id="4" creationId="{1D8474DE-D074-214D-9F05-878CCEBE08FE}"/>
          </ac:spMkLst>
        </pc:spChg>
      </pc:sldChg>
      <pc:sldChg chg="modSp">
        <pc:chgData name="Gastbenutzer" userId="" providerId="Windows Live" clId="Web-{FCADE31C-ED6D-4C42-B1AD-9565483ABF20}" dt="2021-01-23T10:26:35.401" v="96" actId="1076"/>
        <pc:sldMkLst>
          <pc:docMk/>
          <pc:sldMk cId="561773879" sldId="314"/>
        </pc:sldMkLst>
        <pc:picChg chg="mod">
          <ac:chgData name="Gastbenutzer" userId="" providerId="Windows Live" clId="Web-{FCADE31C-ED6D-4C42-B1AD-9565483ABF20}" dt="2021-01-23T10:26:35.401" v="96" actId="1076"/>
          <ac:picMkLst>
            <pc:docMk/>
            <pc:sldMk cId="561773879" sldId="314"/>
            <ac:picMk id="8" creationId="{6E81C0D2-351A-43E1-97BA-61F26A4EBBCB}"/>
          </ac:picMkLst>
        </pc:picChg>
      </pc:sldChg>
      <pc:sldChg chg="modSp">
        <pc:chgData name="Gastbenutzer" userId="" providerId="Windows Live" clId="Web-{FCADE31C-ED6D-4C42-B1AD-9565483ABF20}" dt="2021-01-23T11:05:01.483" v="405" actId="20577"/>
        <pc:sldMkLst>
          <pc:docMk/>
          <pc:sldMk cId="3456975526" sldId="317"/>
        </pc:sldMkLst>
        <pc:spChg chg="mod">
          <ac:chgData name="Gastbenutzer" userId="" providerId="Windows Live" clId="Web-{FCADE31C-ED6D-4C42-B1AD-9565483ABF20}" dt="2021-01-23T11:05:01.483" v="405" actId="20577"/>
          <ac:spMkLst>
            <pc:docMk/>
            <pc:sldMk cId="3456975526" sldId="317"/>
            <ac:spMk id="11" creationId="{E6F0D931-7FBE-364C-A8A4-03A480AAA94D}"/>
          </ac:spMkLst>
        </pc:spChg>
      </pc:sldChg>
      <pc:sldChg chg="modSp">
        <pc:chgData name="Gastbenutzer" userId="" providerId="Windows Live" clId="Web-{FCADE31C-ED6D-4C42-B1AD-9565483ABF20}" dt="2021-01-23T10:26:51.153" v="98" actId="1076"/>
        <pc:sldMkLst>
          <pc:docMk/>
          <pc:sldMk cId="3389610378" sldId="319"/>
        </pc:sldMkLst>
        <pc:picChg chg="mod">
          <ac:chgData name="Gastbenutzer" userId="" providerId="Windows Live" clId="Web-{FCADE31C-ED6D-4C42-B1AD-9565483ABF20}" dt="2021-01-23T10:26:51.153" v="98" actId="1076"/>
          <ac:picMkLst>
            <pc:docMk/>
            <pc:sldMk cId="3389610378" sldId="319"/>
            <ac:picMk id="12" creationId="{B989B211-0C70-4E06-9EE8-44092FB3E513}"/>
          </ac:picMkLst>
        </pc:picChg>
      </pc:sldChg>
      <pc:sldChg chg="addSp modSp new">
        <pc:chgData name="Gastbenutzer" userId="" providerId="Windows Live" clId="Web-{FCADE31C-ED6D-4C42-B1AD-9565483ABF20}" dt="2021-01-23T10:23:22.570" v="95" actId="1076"/>
        <pc:sldMkLst>
          <pc:docMk/>
          <pc:sldMk cId="1421868696" sldId="320"/>
        </pc:sldMkLst>
        <pc:picChg chg="add mod">
          <ac:chgData name="Gastbenutzer" userId="" providerId="Windows Live" clId="Web-{FCADE31C-ED6D-4C42-B1AD-9565483ABF20}" dt="2021-01-23T10:23:17.742" v="93" actId="1076"/>
          <ac:picMkLst>
            <pc:docMk/>
            <pc:sldMk cId="1421868696" sldId="320"/>
            <ac:picMk id="6" creationId="{B587F8A1-D27E-4CFE-BE84-264E38F0FAF4}"/>
          </ac:picMkLst>
        </pc:picChg>
        <pc:picChg chg="add mod">
          <ac:chgData name="Gastbenutzer" userId="" providerId="Windows Live" clId="Web-{FCADE31C-ED6D-4C42-B1AD-9565483ABF20}" dt="2021-01-23T10:23:22.570" v="95" actId="1076"/>
          <ac:picMkLst>
            <pc:docMk/>
            <pc:sldMk cId="1421868696" sldId="320"/>
            <ac:picMk id="7" creationId="{8662C096-7B25-4919-BDE8-0EA5163B0B83}"/>
          </ac:picMkLst>
        </pc:picChg>
        <pc:picChg chg="add mod">
          <ac:chgData name="Gastbenutzer" userId="" providerId="Windows Live" clId="Web-{FCADE31C-ED6D-4C42-B1AD-9565483ABF20}" dt="2021-01-23T10:23:21.133" v="94" actId="1076"/>
          <ac:picMkLst>
            <pc:docMk/>
            <pc:sldMk cId="1421868696" sldId="320"/>
            <ac:picMk id="8" creationId="{CA696A6B-660B-40B5-872B-DD92D832EFEE}"/>
          </ac:picMkLst>
        </pc:picChg>
      </pc:sldChg>
    </pc:docChg>
  </pc:docChgLst>
  <pc:docChgLst>
    <pc:chgData name="Paul Schmutz" userId="8313fd9e0e162bf8" providerId="LiveId" clId="{28DA95E1-DEE1-40B1-A12C-AF1920A2DBF1}"/>
    <pc:docChg chg="undo redo custSel addSld modSld">
      <pc:chgData name="Paul Schmutz" userId="8313fd9e0e162bf8" providerId="LiveId" clId="{28DA95E1-DEE1-40B1-A12C-AF1920A2DBF1}" dt="2021-01-26T19:56:27.356" v="1419" actId="20577"/>
      <pc:docMkLst>
        <pc:docMk/>
      </pc:docMkLst>
      <pc:sldChg chg="modSp mod">
        <pc:chgData name="Paul Schmutz" userId="8313fd9e0e162bf8" providerId="LiveId" clId="{28DA95E1-DEE1-40B1-A12C-AF1920A2DBF1}" dt="2021-01-26T19:31:32.065" v="1176" actId="14100"/>
        <pc:sldMkLst>
          <pc:docMk/>
          <pc:sldMk cId="531816915" sldId="297"/>
        </pc:sldMkLst>
        <pc:spChg chg="mod">
          <ac:chgData name="Paul Schmutz" userId="8313fd9e0e162bf8" providerId="LiveId" clId="{28DA95E1-DEE1-40B1-A12C-AF1920A2DBF1}" dt="2021-01-26T19:31:32.065" v="1176" actId="14100"/>
          <ac:spMkLst>
            <pc:docMk/>
            <pc:sldMk cId="531816915" sldId="297"/>
            <ac:spMk id="13" creationId="{3D8FB443-711C-9A4B-9226-D8C69F915845}"/>
          </ac:spMkLst>
        </pc:spChg>
      </pc:sldChg>
      <pc:sldChg chg="delSp mod">
        <pc:chgData name="Paul Schmutz" userId="8313fd9e0e162bf8" providerId="LiveId" clId="{28DA95E1-DEE1-40B1-A12C-AF1920A2DBF1}" dt="2021-01-23T10:10:22.726" v="205" actId="478"/>
        <pc:sldMkLst>
          <pc:docMk/>
          <pc:sldMk cId="1917052419" sldId="298"/>
        </pc:sldMkLst>
        <pc:spChg chg="del">
          <ac:chgData name="Paul Schmutz" userId="8313fd9e0e162bf8" providerId="LiveId" clId="{28DA95E1-DEE1-40B1-A12C-AF1920A2DBF1}" dt="2021-01-23T10:10:20.968" v="204" actId="478"/>
          <ac:spMkLst>
            <pc:docMk/>
            <pc:sldMk cId="1917052419" sldId="298"/>
            <ac:spMk id="10" creationId="{70175152-1F7C-2E47-AC4A-F478CAC1457F}"/>
          </ac:spMkLst>
        </pc:spChg>
        <pc:spChg chg="del">
          <ac:chgData name="Paul Schmutz" userId="8313fd9e0e162bf8" providerId="LiveId" clId="{28DA95E1-DEE1-40B1-A12C-AF1920A2DBF1}" dt="2021-01-23T10:10:22.726" v="205" actId="478"/>
          <ac:spMkLst>
            <pc:docMk/>
            <pc:sldMk cId="1917052419" sldId="298"/>
            <ac:spMk id="11" creationId="{8B859B1F-43DE-A745-A58E-B15CED19C0E8}"/>
          </ac:spMkLst>
        </pc:spChg>
      </pc:sldChg>
      <pc:sldChg chg="modSp">
        <pc:chgData name="Paul Schmutz" userId="8313fd9e0e162bf8" providerId="LiveId" clId="{28DA95E1-DEE1-40B1-A12C-AF1920A2DBF1}" dt="2021-01-23T10:43:08.141" v="413" actId="1076"/>
        <pc:sldMkLst>
          <pc:docMk/>
          <pc:sldMk cId="61796390" sldId="299"/>
        </pc:sldMkLst>
        <pc:picChg chg="mod">
          <ac:chgData name="Paul Schmutz" userId="8313fd9e0e162bf8" providerId="LiveId" clId="{28DA95E1-DEE1-40B1-A12C-AF1920A2DBF1}" dt="2021-01-23T10:43:08.141" v="413" actId="1076"/>
          <ac:picMkLst>
            <pc:docMk/>
            <pc:sldMk cId="61796390" sldId="299"/>
            <ac:picMk id="3076" creationId="{7AA4DBD0-7755-D04A-876D-85FC0709D9EF}"/>
          </ac:picMkLst>
        </pc:picChg>
      </pc:sldChg>
      <pc:sldChg chg="addSp delSp modSp">
        <pc:chgData name="Paul Schmutz" userId="8313fd9e0e162bf8" providerId="LiveId" clId="{28DA95E1-DEE1-40B1-A12C-AF1920A2DBF1}" dt="2021-01-23T10:10:46.342" v="208" actId="478"/>
        <pc:sldMkLst>
          <pc:docMk/>
          <pc:sldMk cId="671529673" sldId="300"/>
        </pc:sldMkLst>
        <pc:spChg chg="mod">
          <ac:chgData name="Paul Schmutz" userId="8313fd9e0e162bf8" providerId="LiveId" clId="{28DA95E1-DEE1-40B1-A12C-AF1920A2DBF1}" dt="2021-01-23T10:10:45.396" v="207" actId="1076"/>
          <ac:spMkLst>
            <pc:docMk/>
            <pc:sldMk cId="671529673" sldId="300"/>
            <ac:spMk id="23" creationId="{9FEB0B9E-FAAB-4239-88A5-46BCC4D943AA}"/>
          </ac:spMkLst>
        </pc:spChg>
        <pc:grpChg chg="add del mod">
          <ac:chgData name="Paul Schmutz" userId="8313fd9e0e162bf8" providerId="LiveId" clId="{28DA95E1-DEE1-40B1-A12C-AF1920A2DBF1}" dt="2021-01-23T10:10:46.342" v="208" actId="478"/>
          <ac:grpSpMkLst>
            <pc:docMk/>
            <pc:sldMk cId="671529673" sldId="300"/>
            <ac:grpSpMk id="21" creationId="{CE0EA7D4-FB08-4A54-95DB-EEC27B329160}"/>
          </ac:grpSpMkLst>
        </pc:grpChg>
        <pc:picChg chg="mod">
          <ac:chgData name="Paul Schmutz" userId="8313fd9e0e162bf8" providerId="LiveId" clId="{28DA95E1-DEE1-40B1-A12C-AF1920A2DBF1}" dt="2021-01-23T10:10:45.396" v="207" actId="1076"/>
          <ac:picMkLst>
            <pc:docMk/>
            <pc:sldMk cId="671529673" sldId="300"/>
            <ac:picMk id="22" creationId="{91FA2C25-3E3D-4040-9102-77BE32878E7B}"/>
          </ac:picMkLst>
        </pc:picChg>
      </pc:sldChg>
      <pc:sldChg chg="addSp delSp modSp mod">
        <pc:chgData name="Paul Schmutz" userId="8313fd9e0e162bf8" providerId="LiveId" clId="{28DA95E1-DEE1-40B1-A12C-AF1920A2DBF1}" dt="2021-01-26T12:03:13.357" v="1010" actId="20577"/>
        <pc:sldMkLst>
          <pc:docMk/>
          <pc:sldMk cId="1979533832" sldId="303"/>
        </pc:sldMkLst>
        <pc:spChg chg="del mod">
          <ac:chgData name="Paul Schmutz" userId="8313fd9e0e162bf8" providerId="LiveId" clId="{28DA95E1-DEE1-40B1-A12C-AF1920A2DBF1}" dt="2021-01-23T10:06:28.654" v="133" actId="478"/>
          <ac:spMkLst>
            <pc:docMk/>
            <pc:sldMk cId="1979533832" sldId="303"/>
            <ac:spMk id="6" creationId="{7675603A-B928-6446-98E8-A95EAEA0BA1A}"/>
          </ac:spMkLst>
        </pc:spChg>
        <pc:spChg chg="mod">
          <ac:chgData name="Paul Schmutz" userId="8313fd9e0e162bf8" providerId="LiveId" clId="{28DA95E1-DEE1-40B1-A12C-AF1920A2DBF1}" dt="2021-01-26T12:03:13.357" v="1010" actId="20577"/>
          <ac:spMkLst>
            <pc:docMk/>
            <pc:sldMk cId="1979533832" sldId="303"/>
            <ac:spMk id="13" creationId="{9A0E92F0-69BC-4734-9EE1-46F7CDD0DC03}"/>
          </ac:spMkLst>
        </pc:spChg>
        <pc:spChg chg="add mod">
          <ac:chgData name="Paul Schmutz" userId="8313fd9e0e162bf8" providerId="LiveId" clId="{28DA95E1-DEE1-40B1-A12C-AF1920A2DBF1}" dt="2021-01-23T10:06:21.862" v="130" actId="1038"/>
          <ac:spMkLst>
            <pc:docMk/>
            <pc:sldMk cId="1979533832" sldId="303"/>
            <ac:spMk id="48" creationId="{C877983A-F9F2-4DD5-8FFF-FB20F3E04AE4}"/>
          </ac:spMkLst>
        </pc:spChg>
        <pc:grpChg chg="add del mod">
          <ac:chgData name="Paul Schmutz" userId="8313fd9e0e162bf8" providerId="LiveId" clId="{28DA95E1-DEE1-40B1-A12C-AF1920A2DBF1}" dt="2021-01-23T10:03:07.751" v="45" actId="478"/>
          <ac:grpSpMkLst>
            <pc:docMk/>
            <pc:sldMk cId="1979533832" sldId="303"/>
            <ac:grpSpMk id="25" creationId="{C6598B1F-8FB7-4964-AA4E-826D536D9408}"/>
          </ac:grpSpMkLst>
        </pc:grpChg>
        <pc:grpChg chg="add mod">
          <ac:chgData name="Paul Schmutz" userId="8313fd9e0e162bf8" providerId="LiveId" clId="{28DA95E1-DEE1-40B1-A12C-AF1920A2DBF1}" dt="2021-01-23T11:09:00.311" v="1009" actId="1037"/>
          <ac:grpSpMkLst>
            <pc:docMk/>
            <pc:sldMk cId="1979533832" sldId="303"/>
            <ac:grpSpMk id="45" creationId="{34442752-FA27-4D95-80EF-DA72DD6C4E88}"/>
          </ac:grpSpMkLst>
        </pc:grpChg>
        <pc:picChg chg="add mod">
          <ac:chgData name="Paul Schmutz" userId="8313fd9e0e162bf8" providerId="LiveId" clId="{28DA95E1-DEE1-40B1-A12C-AF1920A2DBF1}" dt="2021-01-23T10:05:49.712" v="97" actId="1076"/>
          <ac:picMkLst>
            <pc:docMk/>
            <pc:sldMk cId="1979533832" sldId="303"/>
            <ac:picMk id="18" creationId="{42521426-06B6-4F5A-8D26-2AFB199385C0}"/>
          </ac:picMkLst>
        </pc:picChg>
        <pc:picChg chg="mod">
          <ac:chgData name="Paul Schmutz" userId="8313fd9e0e162bf8" providerId="LiveId" clId="{28DA95E1-DEE1-40B1-A12C-AF1920A2DBF1}" dt="2021-01-23T10:02:45.984" v="37" actId="1076"/>
          <ac:picMkLst>
            <pc:docMk/>
            <pc:sldMk cId="1979533832" sldId="303"/>
            <ac:picMk id="34" creationId="{04295D28-1551-446C-B4EB-B97C0A3EF82D}"/>
          </ac:picMkLst>
        </pc:picChg>
        <pc:picChg chg="mod">
          <ac:chgData name="Paul Schmutz" userId="8313fd9e0e162bf8" providerId="LiveId" clId="{28DA95E1-DEE1-40B1-A12C-AF1920A2DBF1}" dt="2021-01-23T10:02:42.119" v="36" actId="1076"/>
          <ac:picMkLst>
            <pc:docMk/>
            <pc:sldMk cId="1979533832" sldId="303"/>
            <ac:picMk id="41" creationId="{2F1C7754-F838-49FD-B8CE-E4852F998923}"/>
          </ac:picMkLst>
        </pc:picChg>
        <pc:cxnChg chg="add del mod">
          <ac:chgData name="Paul Schmutz" userId="8313fd9e0e162bf8" providerId="LiveId" clId="{28DA95E1-DEE1-40B1-A12C-AF1920A2DBF1}" dt="2021-01-23T10:03:28.645" v="51" actId="478"/>
          <ac:cxnSpMkLst>
            <pc:docMk/>
            <pc:sldMk cId="1979533832" sldId="303"/>
            <ac:cxnSpMk id="21" creationId="{A3C81512-E72D-40F1-804F-4D7DA413B159}"/>
          </ac:cxnSpMkLst>
        </pc:cxnChg>
        <pc:cxnChg chg="mod">
          <ac:chgData name="Paul Schmutz" userId="8313fd9e0e162bf8" providerId="LiveId" clId="{28DA95E1-DEE1-40B1-A12C-AF1920A2DBF1}" dt="2021-01-23T10:02:52.028" v="38"/>
          <ac:cxnSpMkLst>
            <pc:docMk/>
            <pc:sldMk cId="1979533832" sldId="303"/>
            <ac:cxnSpMk id="26" creationId="{144DC9F9-AC93-4530-96D4-1069F8C6C9D8}"/>
          </ac:cxnSpMkLst>
        </pc:cxnChg>
        <pc:cxnChg chg="mod">
          <ac:chgData name="Paul Schmutz" userId="8313fd9e0e162bf8" providerId="LiveId" clId="{28DA95E1-DEE1-40B1-A12C-AF1920A2DBF1}" dt="2021-01-23T10:02:52.028" v="38"/>
          <ac:cxnSpMkLst>
            <pc:docMk/>
            <pc:sldMk cId="1979533832" sldId="303"/>
            <ac:cxnSpMk id="27" creationId="{F2254A5F-B9EB-4283-860B-90CF72BB2A02}"/>
          </ac:cxnSpMkLst>
        </pc:cxnChg>
        <pc:cxnChg chg="mod">
          <ac:chgData name="Paul Schmutz" userId="8313fd9e0e162bf8" providerId="LiveId" clId="{28DA95E1-DEE1-40B1-A12C-AF1920A2DBF1}" dt="2021-01-23T10:02:52.028" v="38"/>
          <ac:cxnSpMkLst>
            <pc:docMk/>
            <pc:sldMk cId="1979533832" sldId="303"/>
            <ac:cxnSpMk id="28" creationId="{68ACC641-C63C-405D-8459-CFDCEB606BAB}"/>
          </ac:cxnSpMkLst>
        </pc:cxnChg>
        <pc:cxnChg chg="add mod">
          <ac:chgData name="Paul Schmutz" userId="8313fd9e0e162bf8" providerId="LiveId" clId="{28DA95E1-DEE1-40B1-A12C-AF1920A2DBF1}" dt="2021-01-23T10:05:28.895" v="90" actId="164"/>
          <ac:cxnSpMkLst>
            <pc:docMk/>
            <pc:sldMk cId="1979533832" sldId="303"/>
            <ac:cxnSpMk id="29" creationId="{AEF0191D-A1AD-4556-B637-81D050B0DC38}"/>
          </ac:cxnSpMkLst>
        </pc:cxnChg>
        <pc:cxnChg chg="add mod">
          <ac:chgData name="Paul Schmutz" userId="8313fd9e0e162bf8" providerId="LiveId" clId="{28DA95E1-DEE1-40B1-A12C-AF1920A2DBF1}" dt="2021-01-23T10:05:28.895" v="90" actId="164"/>
          <ac:cxnSpMkLst>
            <pc:docMk/>
            <pc:sldMk cId="1979533832" sldId="303"/>
            <ac:cxnSpMk id="35" creationId="{52B9F5AB-4555-4786-875F-05DDDE422058}"/>
          </ac:cxnSpMkLst>
        </pc:cxnChg>
        <pc:cxnChg chg="add mod">
          <ac:chgData name="Paul Schmutz" userId="8313fd9e0e162bf8" providerId="LiveId" clId="{28DA95E1-DEE1-40B1-A12C-AF1920A2DBF1}" dt="2021-01-23T10:05:28.895" v="90" actId="164"/>
          <ac:cxnSpMkLst>
            <pc:docMk/>
            <pc:sldMk cId="1979533832" sldId="303"/>
            <ac:cxnSpMk id="39" creationId="{44B2F1D9-297F-46AA-A330-A21714513C46}"/>
          </ac:cxnSpMkLst>
        </pc:cxnChg>
        <pc:cxnChg chg="add mod">
          <ac:chgData name="Paul Schmutz" userId="8313fd9e0e162bf8" providerId="LiveId" clId="{28DA95E1-DEE1-40B1-A12C-AF1920A2DBF1}" dt="2021-01-23T10:05:46.661" v="96" actId="14100"/>
          <ac:cxnSpMkLst>
            <pc:docMk/>
            <pc:sldMk cId="1979533832" sldId="303"/>
            <ac:cxnSpMk id="46" creationId="{6D6596D3-684D-4746-BC07-FB8AF8DA2CAF}"/>
          </ac:cxnSpMkLst>
        </pc:cxnChg>
      </pc:sldChg>
      <pc:sldChg chg="addSp delSp modSp mod">
        <pc:chgData name="Paul Schmutz" userId="8313fd9e0e162bf8" providerId="LiveId" clId="{28DA95E1-DEE1-40B1-A12C-AF1920A2DBF1}" dt="2021-01-23T10:12:19.271" v="214" actId="12788"/>
        <pc:sldMkLst>
          <pc:docMk/>
          <pc:sldMk cId="3999621123" sldId="304"/>
        </pc:sldMkLst>
        <pc:spChg chg="mod">
          <ac:chgData name="Paul Schmutz" userId="8313fd9e0e162bf8" providerId="LiveId" clId="{28DA95E1-DEE1-40B1-A12C-AF1920A2DBF1}" dt="2021-01-23T10:09:41.760" v="203" actId="20577"/>
          <ac:spMkLst>
            <pc:docMk/>
            <pc:sldMk cId="3999621123" sldId="304"/>
            <ac:spMk id="4" creationId="{34D60D79-9A5C-4B48-8D0A-7D7FAFAFE962}"/>
          </ac:spMkLst>
        </pc:spChg>
        <pc:spChg chg="del mod">
          <ac:chgData name="Paul Schmutz" userId="8313fd9e0e162bf8" providerId="LiveId" clId="{28DA95E1-DEE1-40B1-A12C-AF1920A2DBF1}" dt="2021-01-23T10:08:53.217" v="138" actId="478"/>
          <ac:spMkLst>
            <pc:docMk/>
            <pc:sldMk cId="3999621123" sldId="304"/>
            <ac:spMk id="6" creationId="{C8E30DE6-B928-E640-91B3-09EF355384FC}"/>
          </ac:spMkLst>
        </pc:spChg>
        <pc:picChg chg="mod">
          <ac:chgData name="Paul Schmutz" userId="8313fd9e0e162bf8" providerId="LiveId" clId="{28DA95E1-DEE1-40B1-A12C-AF1920A2DBF1}" dt="2021-01-23T10:12:19.271" v="214" actId="12788"/>
          <ac:picMkLst>
            <pc:docMk/>
            <pc:sldMk cId="3999621123" sldId="304"/>
            <ac:picMk id="7" creationId="{A9A8B3DA-B211-4286-A570-7196DFE23AD8}"/>
          </ac:picMkLst>
        </pc:picChg>
        <pc:picChg chg="add del mod">
          <ac:chgData name="Paul Schmutz" userId="8313fd9e0e162bf8" providerId="LiveId" clId="{28DA95E1-DEE1-40B1-A12C-AF1920A2DBF1}" dt="2021-01-23T10:08:38.719" v="136" actId="478"/>
          <ac:picMkLst>
            <pc:docMk/>
            <pc:sldMk cId="3999621123" sldId="304"/>
            <ac:picMk id="8" creationId="{8987F026-9E0A-4AB7-9919-AE85A4154EE7}"/>
          </ac:picMkLst>
        </pc:picChg>
      </pc:sldChg>
      <pc:sldChg chg="addSp delSp modSp mod">
        <pc:chgData name="Paul Schmutz" userId="8313fd9e0e162bf8" providerId="LiveId" clId="{28DA95E1-DEE1-40B1-A12C-AF1920A2DBF1}" dt="2021-01-23T10:21:49.575" v="273" actId="478"/>
        <pc:sldMkLst>
          <pc:docMk/>
          <pc:sldMk cId="2179756008" sldId="305"/>
        </pc:sldMkLst>
        <pc:spChg chg="mod">
          <ac:chgData name="Paul Schmutz" userId="8313fd9e0e162bf8" providerId="LiveId" clId="{28DA95E1-DEE1-40B1-A12C-AF1920A2DBF1}" dt="2021-01-23T10:16:34.854" v="251" actId="1035"/>
          <ac:spMkLst>
            <pc:docMk/>
            <pc:sldMk cId="2179756008" sldId="305"/>
            <ac:spMk id="6" creationId="{FB95A96F-1BC4-AC40-9844-C9060375AB1D}"/>
          </ac:spMkLst>
        </pc:spChg>
        <pc:picChg chg="add mod">
          <ac:chgData name="Paul Schmutz" userId="8313fd9e0e162bf8" providerId="LiveId" clId="{28DA95E1-DEE1-40B1-A12C-AF1920A2DBF1}" dt="2021-01-23T10:16:55.354" v="265" actId="1035"/>
          <ac:picMkLst>
            <pc:docMk/>
            <pc:sldMk cId="2179756008" sldId="305"/>
            <ac:picMk id="8" creationId="{D3856ABB-6833-4064-8999-4E9388D6773A}"/>
          </ac:picMkLst>
        </pc:picChg>
        <pc:picChg chg="add mod modCrop">
          <ac:chgData name="Paul Schmutz" userId="8313fd9e0e162bf8" providerId="LiveId" clId="{28DA95E1-DEE1-40B1-A12C-AF1920A2DBF1}" dt="2021-01-23T10:19:05.635" v="270" actId="1076"/>
          <ac:picMkLst>
            <pc:docMk/>
            <pc:sldMk cId="2179756008" sldId="305"/>
            <ac:picMk id="10" creationId="{2A8C550A-972C-408F-8891-C65F0D1488FA}"/>
          </ac:picMkLst>
        </pc:picChg>
        <pc:picChg chg="add del">
          <ac:chgData name="Paul Schmutz" userId="8313fd9e0e162bf8" providerId="LiveId" clId="{28DA95E1-DEE1-40B1-A12C-AF1920A2DBF1}" dt="2021-01-23T10:21:49.575" v="273" actId="478"/>
          <ac:picMkLst>
            <pc:docMk/>
            <pc:sldMk cId="2179756008" sldId="305"/>
            <ac:picMk id="12" creationId="{B989B211-0C70-4E06-9EE8-44092FB3E513}"/>
          </ac:picMkLst>
        </pc:picChg>
      </pc:sldChg>
      <pc:sldChg chg="addSp delSp modSp mod">
        <pc:chgData name="Paul Schmutz" userId="8313fd9e0e162bf8" providerId="LiveId" clId="{28DA95E1-DEE1-40B1-A12C-AF1920A2DBF1}" dt="2021-01-26T19:28:52.774" v="1173" actId="1076"/>
        <pc:sldMkLst>
          <pc:docMk/>
          <pc:sldMk cId="1400305043" sldId="308"/>
        </pc:sldMkLst>
        <pc:spChg chg="mod">
          <ac:chgData name="Paul Schmutz" userId="8313fd9e0e162bf8" providerId="LiveId" clId="{28DA95E1-DEE1-40B1-A12C-AF1920A2DBF1}" dt="2021-01-26T19:13:48.934" v="1068" actId="20577"/>
          <ac:spMkLst>
            <pc:docMk/>
            <pc:sldMk cId="1400305043" sldId="308"/>
            <ac:spMk id="6" creationId="{4DD8ADE6-1B9B-1A4D-963C-C06F71A3C337}"/>
          </ac:spMkLst>
        </pc:spChg>
        <pc:spChg chg="add mod">
          <ac:chgData name="Paul Schmutz" userId="8313fd9e0e162bf8" providerId="LiveId" clId="{28DA95E1-DEE1-40B1-A12C-AF1920A2DBF1}" dt="2021-01-23T11:08:49.039" v="1006" actId="1076"/>
          <ac:spMkLst>
            <pc:docMk/>
            <pc:sldMk cId="1400305043" sldId="308"/>
            <ac:spMk id="7" creationId="{E79F5517-A802-4E9C-B831-80C872BFF4DD}"/>
          </ac:spMkLst>
        </pc:spChg>
        <pc:spChg chg="mod">
          <ac:chgData name="Paul Schmutz" userId="8313fd9e0e162bf8" providerId="LiveId" clId="{28DA95E1-DEE1-40B1-A12C-AF1920A2DBF1}" dt="2021-01-26T19:28:52.774" v="1173" actId="1076"/>
          <ac:spMkLst>
            <pc:docMk/>
            <pc:sldMk cId="1400305043" sldId="308"/>
            <ac:spMk id="12" creationId="{FE111C0E-63BD-4380-9F83-60D1B751F40F}"/>
          </ac:spMkLst>
        </pc:spChg>
        <pc:spChg chg="mod">
          <ac:chgData name="Paul Schmutz" userId="8313fd9e0e162bf8" providerId="LiveId" clId="{28DA95E1-DEE1-40B1-A12C-AF1920A2DBF1}" dt="2021-01-26T19:28:52.774" v="1173" actId="1076"/>
          <ac:spMkLst>
            <pc:docMk/>
            <pc:sldMk cId="1400305043" sldId="308"/>
            <ac:spMk id="15" creationId="{B1DB87A9-7D57-4491-945D-45C41F23BD16}"/>
          </ac:spMkLst>
        </pc:spChg>
        <pc:spChg chg="mod">
          <ac:chgData name="Paul Schmutz" userId="8313fd9e0e162bf8" providerId="LiveId" clId="{28DA95E1-DEE1-40B1-A12C-AF1920A2DBF1}" dt="2021-01-26T19:28:52.774" v="1173" actId="1076"/>
          <ac:spMkLst>
            <pc:docMk/>
            <pc:sldMk cId="1400305043" sldId="308"/>
            <ac:spMk id="16" creationId="{71216139-2B1E-40FA-A60F-1A70864C5D86}"/>
          </ac:spMkLst>
        </pc:spChg>
        <pc:grpChg chg="add mod">
          <ac:chgData name="Paul Schmutz" userId="8313fd9e0e162bf8" providerId="LiveId" clId="{28DA95E1-DEE1-40B1-A12C-AF1920A2DBF1}" dt="2021-01-26T19:28:52.774" v="1173" actId="1076"/>
          <ac:grpSpMkLst>
            <pc:docMk/>
            <pc:sldMk cId="1400305043" sldId="308"/>
            <ac:grpSpMk id="8" creationId="{DC9616AB-6802-4F95-9490-07F622A22266}"/>
          </ac:grpSpMkLst>
        </pc:grpChg>
        <pc:grpChg chg="add del mod">
          <ac:chgData name="Paul Schmutz" userId="8313fd9e0e162bf8" providerId="LiveId" clId="{28DA95E1-DEE1-40B1-A12C-AF1920A2DBF1}" dt="2021-01-26T19:26:06.878" v="1085" actId="478"/>
          <ac:grpSpMkLst>
            <pc:docMk/>
            <pc:sldMk cId="1400305043" sldId="308"/>
            <ac:grpSpMk id="9" creationId="{130AC335-4869-478E-85A5-CB837FD1E9BE}"/>
          </ac:grpSpMkLst>
        </pc:grpChg>
        <pc:grpChg chg="add del mod">
          <ac:chgData name="Paul Schmutz" userId="8313fd9e0e162bf8" providerId="LiveId" clId="{28DA95E1-DEE1-40B1-A12C-AF1920A2DBF1}" dt="2021-01-26T19:28:15.251" v="1156" actId="478"/>
          <ac:grpSpMkLst>
            <pc:docMk/>
            <pc:sldMk cId="1400305043" sldId="308"/>
            <ac:grpSpMk id="13" creationId="{8204357F-7F8C-4886-A016-1753CCBC3BAC}"/>
          </ac:grpSpMkLst>
        </pc:grpChg>
        <pc:grpChg chg="add mod">
          <ac:chgData name="Paul Schmutz" userId="8313fd9e0e162bf8" providerId="LiveId" clId="{28DA95E1-DEE1-40B1-A12C-AF1920A2DBF1}" dt="2021-01-26T19:28:52.774" v="1173" actId="1076"/>
          <ac:grpSpMkLst>
            <pc:docMk/>
            <pc:sldMk cId="1400305043" sldId="308"/>
            <ac:grpSpMk id="18" creationId="{11F5A0EE-D736-4D03-82D2-E1F83B14A775}"/>
          </ac:grpSpMkLst>
        </pc:grpChg>
        <pc:picChg chg="del mod">
          <ac:chgData name="Paul Schmutz" userId="8313fd9e0e162bf8" providerId="LiveId" clId="{28DA95E1-DEE1-40B1-A12C-AF1920A2DBF1}" dt="2021-01-26T19:26:06.878" v="1085" actId="478"/>
          <ac:picMkLst>
            <pc:docMk/>
            <pc:sldMk cId="1400305043" sldId="308"/>
            <ac:picMk id="11" creationId="{013786CF-F231-43D7-8BF3-9A12204909E9}"/>
          </ac:picMkLst>
        </pc:picChg>
        <pc:picChg chg="del mod">
          <ac:chgData name="Paul Schmutz" userId="8313fd9e0e162bf8" providerId="LiveId" clId="{28DA95E1-DEE1-40B1-A12C-AF1920A2DBF1}" dt="2021-01-26T19:28:15.251" v="1156" actId="478"/>
          <ac:picMkLst>
            <pc:docMk/>
            <pc:sldMk cId="1400305043" sldId="308"/>
            <ac:picMk id="14" creationId="{18004D02-3E37-4351-9B6B-67E13985ED96}"/>
          </ac:picMkLst>
        </pc:picChg>
        <pc:picChg chg="add mod">
          <ac:chgData name="Paul Schmutz" userId="8313fd9e0e162bf8" providerId="LiveId" clId="{28DA95E1-DEE1-40B1-A12C-AF1920A2DBF1}" dt="2021-01-26T19:28:52.774" v="1173" actId="1076"/>
          <ac:picMkLst>
            <pc:docMk/>
            <pc:sldMk cId="1400305043" sldId="308"/>
            <ac:picMk id="17" creationId="{AAA625FB-FE2A-4A4A-95D3-A32BCE53021A}"/>
          </ac:picMkLst>
        </pc:picChg>
      </pc:sldChg>
      <pc:sldChg chg="addSp delSp modSp mod">
        <pc:chgData name="Paul Schmutz" userId="8313fd9e0e162bf8" providerId="LiveId" clId="{28DA95E1-DEE1-40B1-A12C-AF1920A2DBF1}" dt="2021-01-23T10:40:16.176" v="373" actId="14861"/>
        <pc:sldMkLst>
          <pc:docMk/>
          <pc:sldMk cId="3147507684" sldId="310"/>
        </pc:sldMkLst>
        <pc:spChg chg="mod">
          <ac:chgData name="Paul Schmutz" userId="8313fd9e0e162bf8" providerId="LiveId" clId="{28DA95E1-DEE1-40B1-A12C-AF1920A2DBF1}" dt="2021-01-23T10:39:37.617" v="370" actId="20577"/>
          <ac:spMkLst>
            <pc:docMk/>
            <pc:sldMk cId="3147507684" sldId="310"/>
            <ac:spMk id="5" creationId="{9945C773-2A5C-A449-BB78-8E585BF422E4}"/>
          </ac:spMkLst>
        </pc:spChg>
        <pc:spChg chg="del">
          <ac:chgData name="Paul Schmutz" userId="8313fd9e0e162bf8" providerId="LiveId" clId="{28DA95E1-DEE1-40B1-A12C-AF1920A2DBF1}" dt="2021-01-23T10:38:00.191" v="356" actId="478"/>
          <ac:spMkLst>
            <pc:docMk/>
            <pc:sldMk cId="3147507684" sldId="310"/>
            <ac:spMk id="6" creationId="{FDAD0259-E774-9846-9227-18EE630FEC35}"/>
          </ac:spMkLst>
        </pc:spChg>
        <pc:spChg chg="add mod">
          <ac:chgData name="Paul Schmutz" userId="8313fd9e0e162bf8" providerId="LiveId" clId="{28DA95E1-DEE1-40B1-A12C-AF1920A2DBF1}" dt="2021-01-23T10:34:05.086" v="353" actId="14100"/>
          <ac:spMkLst>
            <pc:docMk/>
            <pc:sldMk cId="3147507684" sldId="310"/>
            <ac:spMk id="8" creationId="{068A0C90-81BD-41B8-8BDA-B5B27E9A62FC}"/>
          </ac:spMkLst>
        </pc:spChg>
        <pc:picChg chg="add del mod">
          <ac:chgData name="Paul Schmutz" userId="8313fd9e0e162bf8" providerId="LiveId" clId="{28DA95E1-DEE1-40B1-A12C-AF1920A2DBF1}" dt="2021-01-23T10:39:12.106" v="361" actId="478"/>
          <ac:picMkLst>
            <pc:docMk/>
            <pc:sldMk cId="3147507684" sldId="310"/>
            <ac:picMk id="10" creationId="{E8BED93C-7150-469F-A868-81D4144D08A2}"/>
          </ac:picMkLst>
        </pc:picChg>
        <pc:picChg chg="add mod">
          <ac:chgData name="Paul Schmutz" userId="8313fd9e0e162bf8" providerId="LiveId" clId="{28DA95E1-DEE1-40B1-A12C-AF1920A2DBF1}" dt="2021-01-23T10:40:16.176" v="373" actId="14861"/>
          <ac:picMkLst>
            <pc:docMk/>
            <pc:sldMk cId="3147507684" sldId="310"/>
            <ac:picMk id="12" creationId="{0FCE3410-0620-4DAB-B740-59A36B7A546C}"/>
          </ac:picMkLst>
        </pc:picChg>
      </pc:sldChg>
      <pc:sldChg chg="addSp delSp modSp mod">
        <pc:chgData name="Paul Schmutz" userId="8313fd9e0e162bf8" providerId="LiveId" clId="{28DA95E1-DEE1-40B1-A12C-AF1920A2DBF1}" dt="2021-01-26T19:54:16.929" v="1409" actId="1076"/>
        <pc:sldMkLst>
          <pc:docMk/>
          <pc:sldMk cId="2746212858" sldId="311"/>
        </pc:sldMkLst>
        <pc:spChg chg="del mod">
          <ac:chgData name="Paul Schmutz" userId="8313fd9e0e162bf8" providerId="LiveId" clId="{28DA95E1-DEE1-40B1-A12C-AF1920A2DBF1}" dt="2021-01-26T19:50:23.146" v="1209" actId="478"/>
          <ac:spMkLst>
            <pc:docMk/>
            <pc:sldMk cId="2746212858" sldId="311"/>
            <ac:spMk id="6" creationId="{38F095DD-C5EB-3B45-BCF9-6836C4DB336C}"/>
          </ac:spMkLst>
        </pc:spChg>
        <pc:spChg chg="add mod topLvl">
          <ac:chgData name="Paul Schmutz" userId="8313fd9e0e162bf8" providerId="LiveId" clId="{28DA95E1-DEE1-40B1-A12C-AF1920A2DBF1}" dt="2021-01-23T11:07:35.986" v="981" actId="164"/>
          <ac:spMkLst>
            <pc:docMk/>
            <pc:sldMk cId="2746212858" sldId="311"/>
            <ac:spMk id="7" creationId="{CD5D5711-0B1E-461B-BA2B-CC84D093FD7F}"/>
          </ac:spMkLst>
        </pc:spChg>
        <pc:spChg chg="add mod">
          <ac:chgData name="Paul Schmutz" userId="8313fd9e0e162bf8" providerId="LiveId" clId="{28DA95E1-DEE1-40B1-A12C-AF1920A2DBF1}" dt="2021-01-23T11:07:39.496" v="982" actId="164"/>
          <ac:spMkLst>
            <pc:docMk/>
            <pc:sldMk cId="2746212858" sldId="311"/>
            <ac:spMk id="8" creationId="{8DEB1626-5B4B-41CB-86B5-E0D04EFAEEA8}"/>
          </ac:spMkLst>
        </pc:spChg>
        <pc:spChg chg="add mod">
          <ac:chgData name="Paul Schmutz" userId="8313fd9e0e162bf8" providerId="LiveId" clId="{28DA95E1-DEE1-40B1-A12C-AF1920A2DBF1}" dt="2021-01-23T11:07:43.035" v="983" actId="164"/>
          <ac:spMkLst>
            <pc:docMk/>
            <pc:sldMk cId="2746212858" sldId="311"/>
            <ac:spMk id="9" creationId="{27AF3E17-8045-4F26-9DF1-7D82E51F25BA}"/>
          </ac:spMkLst>
        </pc:spChg>
        <pc:spChg chg="add del mod topLvl">
          <ac:chgData name="Paul Schmutz" userId="8313fd9e0e162bf8" providerId="LiveId" clId="{28DA95E1-DEE1-40B1-A12C-AF1920A2DBF1}" dt="2021-01-23T11:00:27.287" v="777" actId="478"/>
          <ac:spMkLst>
            <pc:docMk/>
            <pc:sldMk cId="2746212858" sldId="311"/>
            <ac:spMk id="11" creationId="{F24F8A74-19D1-42F7-9D67-DE35D80F2A98}"/>
          </ac:spMkLst>
        </pc:spChg>
        <pc:spChg chg="mod">
          <ac:chgData name="Paul Schmutz" userId="8313fd9e0e162bf8" providerId="LiveId" clId="{28DA95E1-DEE1-40B1-A12C-AF1920A2DBF1}" dt="2021-01-23T11:07:46.028" v="984" actId="164"/>
          <ac:spMkLst>
            <pc:docMk/>
            <pc:sldMk cId="2746212858" sldId="311"/>
            <ac:spMk id="22" creationId="{34B9CE60-38CB-4FA0-8392-3E9E8B97EF4B}"/>
          </ac:spMkLst>
        </pc:spChg>
        <pc:spChg chg="add mod">
          <ac:chgData name="Paul Schmutz" userId="8313fd9e0e162bf8" providerId="LiveId" clId="{28DA95E1-DEE1-40B1-A12C-AF1920A2DBF1}" dt="2021-01-26T19:54:16.929" v="1409" actId="1076"/>
          <ac:spMkLst>
            <pc:docMk/>
            <pc:sldMk cId="2746212858" sldId="311"/>
            <ac:spMk id="27" creationId="{8F7D1A0E-A941-483C-98B7-AEDC10BEA721}"/>
          </ac:spMkLst>
        </pc:spChg>
        <pc:spChg chg="mod">
          <ac:chgData name="Paul Schmutz" userId="8313fd9e0e162bf8" providerId="LiveId" clId="{28DA95E1-DEE1-40B1-A12C-AF1920A2DBF1}" dt="2021-01-26T19:50:42.902" v="1214" actId="1076"/>
          <ac:spMkLst>
            <pc:docMk/>
            <pc:sldMk cId="2746212858" sldId="311"/>
            <ac:spMk id="30" creationId="{9E83E163-AF1C-4EA4-92FC-6FFB2DD42656}"/>
          </ac:spMkLst>
        </pc:spChg>
        <pc:spChg chg="mod">
          <ac:chgData name="Paul Schmutz" userId="8313fd9e0e162bf8" providerId="LiveId" clId="{28DA95E1-DEE1-40B1-A12C-AF1920A2DBF1}" dt="2021-01-26T19:50:47.328" v="1217"/>
          <ac:spMkLst>
            <pc:docMk/>
            <pc:sldMk cId="2746212858" sldId="311"/>
            <ac:spMk id="34" creationId="{A1C6D210-4FF5-4AED-884E-055EE7E1B58E}"/>
          </ac:spMkLst>
        </pc:spChg>
        <pc:spChg chg="del mod topLvl">
          <ac:chgData name="Paul Schmutz" userId="8313fd9e0e162bf8" providerId="LiveId" clId="{28DA95E1-DEE1-40B1-A12C-AF1920A2DBF1}" dt="2021-01-23T11:00:53.286" v="802" actId="478"/>
          <ac:spMkLst>
            <pc:docMk/>
            <pc:sldMk cId="2746212858" sldId="311"/>
            <ac:spMk id="36" creationId="{061BFE33-B495-4C15-AD62-3228915860E9}"/>
          </ac:spMkLst>
        </pc:spChg>
        <pc:spChg chg="mod">
          <ac:chgData name="Paul Schmutz" userId="8313fd9e0e162bf8" providerId="LiveId" clId="{28DA95E1-DEE1-40B1-A12C-AF1920A2DBF1}" dt="2021-01-26T19:51:33.326" v="1229" actId="20577"/>
          <ac:spMkLst>
            <pc:docMk/>
            <pc:sldMk cId="2746212858" sldId="311"/>
            <ac:spMk id="37" creationId="{1C5248A5-DA31-4DDB-B110-DDEDB94EC0AD}"/>
          </ac:spMkLst>
        </pc:spChg>
        <pc:spChg chg="del mod topLvl">
          <ac:chgData name="Paul Schmutz" userId="8313fd9e0e162bf8" providerId="LiveId" clId="{28DA95E1-DEE1-40B1-A12C-AF1920A2DBF1}" dt="2021-01-23T10:59:08.863" v="732" actId="478"/>
          <ac:spMkLst>
            <pc:docMk/>
            <pc:sldMk cId="2746212858" sldId="311"/>
            <ac:spMk id="37" creationId="{933C0B57-A9B7-48BD-B4C7-9FB93C8DFC58}"/>
          </ac:spMkLst>
        </pc:spChg>
        <pc:spChg chg="add mod">
          <ac:chgData name="Paul Schmutz" userId="8313fd9e0e162bf8" providerId="LiveId" clId="{28DA95E1-DEE1-40B1-A12C-AF1920A2DBF1}" dt="2021-01-26T19:54:16.929" v="1409" actId="1076"/>
          <ac:spMkLst>
            <pc:docMk/>
            <pc:sldMk cId="2746212858" sldId="311"/>
            <ac:spMk id="38" creationId="{8A11C34B-6B35-4B14-9FC5-29ADA9B80863}"/>
          </ac:spMkLst>
        </pc:spChg>
        <pc:spChg chg="mod">
          <ac:chgData name="Paul Schmutz" userId="8313fd9e0e162bf8" providerId="LiveId" clId="{28DA95E1-DEE1-40B1-A12C-AF1920A2DBF1}" dt="2021-01-26T19:50:53.469" v="1222" actId="20577"/>
          <ac:spMkLst>
            <pc:docMk/>
            <pc:sldMk cId="2746212858" sldId="311"/>
            <ac:spMk id="51" creationId="{BA43505F-EFD8-4E97-A4C5-D150DC29162A}"/>
          </ac:spMkLst>
        </pc:spChg>
        <pc:grpChg chg="add del mod">
          <ac:chgData name="Paul Schmutz" userId="8313fd9e0e162bf8" providerId="LiveId" clId="{28DA95E1-DEE1-40B1-A12C-AF1920A2DBF1}" dt="2021-01-23T11:00:27.287" v="777" actId="478"/>
          <ac:grpSpMkLst>
            <pc:docMk/>
            <pc:sldMk cId="2746212858" sldId="311"/>
            <ac:grpSpMk id="12" creationId="{99B5BD11-65F7-4822-877E-85A80CA9D8C9}"/>
          </ac:grpSpMkLst>
        </pc:grpChg>
        <pc:grpChg chg="add del mod">
          <ac:chgData name="Paul Schmutz" userId="8313fd9e0e162bf8" providerId="LiveId" clId="{28DA95E1-DEE1-40B1-A12C-AF1920A2DBF1}" dt="2021-01-23T10:59:37.302" v="765" actId="478"/>
          <ac:grpSpMkLst>
            <pc:docMk/>
            <pc:sldMk cId="2746212858" sldId="311"/>
            <ac:grpSpMk id="13" creationId="{4F84EA65-DECD-4402-A6D9-D31FAF4DC88D}"/>
          </ac:grpSpMkLst>
        </pc:grpChg>
        <pc:grpChg chg="add mod">
          <ac:chgData name="Paul Schmutz" userId="8313fd9e0e162bf8" providerId="LiveId" clId="{28DA95E1-DEE1-40B1-A12C-AF1920A2DBF1}" dt="2021-01-26T19:54:16.929" v="1409" actId="1076"/>
          <ac:grpSpMkLst>
            <pc:docMk/>
            <pc:sldMk cId="2746212858" sldId="311"/>
            <ac:grpSpMk id="16" creationId="{7DA9C1DA-BB57-4E11-B660-A7C30637D932}"/>
          </ac:grpSpMkLst>
        </pc:grpChg>
        <pc:grpChg chg="add del mod">
          <ac:chgData name="Paul Schmutz" userId="8313fd9e0e162bf8" providerId="LiveId" clId="{28DA95E1-DEE1-40B1-A12C-AF1920A2DBF1}" dt="2021-01-23T10:59:38.374" v="766" actId="478"/>
          <ac:grpSpMkLst>
            <pc:docMk/>
            <pc:sldMk cId="2746212858" sldId="311"/>
            <ac:grpSpMk id="21" creationId="{0D890BE4-75FC-4851-9870-9501CE30FFA6}"/>
          </ac:grpSpMkLst>
        </pc:grpChg>
        <pc:grpChg chg="add del mod">
          <ac:chgData name="Paul Schmutz" userId="8313fd9e0e162bf8" providerId="LiveId" clId="{28DA95E1-DEE1-40B1-A12C-AF1920A2DBF1}" dt="2021-01-26T19:50:43.351" v="1215"/>
          <ac:grpSpMkLst>
            <pc:docMk/>
            <pc:sldMk cId="2746212858" sldId="311"/>
            <ac:grpSpMk id="29" creationId="{F4D8DC84-0969-422B-9DCD-785C8E71D6DB}"/>
          </ac:grpSpMkLst>
        </pc:grpChg>
        <pc:grpChg chg="add del mod">
          <ac:chgData name="Paul Schmutz" userId="8313fd9e0e162bf8" providerId="LiveId" clId="{28DA95E1-DEE1-40B1-A12C-AF1920A2DBF1}" dt="2021-01-26T19:51:28.598" v="1224" actId="478"/>
          <ac:grpSpMkLst>
            <pc:docMk/>
            <pc:sldMk cId="2746212858" sldId="311"/>
            <ac:grpSpMk id="33" creationId="{2E316491-B74D-4AAA-A3F4-3AEFA0A72A62}"/>
          </ac:grpSpMkLst>
        </pc:grpChg>
        <pc:grpChg chg="add del mod">
          <ac:chgData name="Paul Schmutz" userId="8313fd9e0e162bf8" providerId="LiveId" clId="{28DA95E1-DEE1-40B1-A12C-AF1920A2DBF1}" dt="2021-01-23T10:59:08.863" v="732" actId="478"/>
          <ac:grpSpMkLst>
            <pc:docMk/>
            <pc:sldMk cId="2746212858" sldId="311"/>
            <ac:grpSpMk id="35" creationId="{5D8CABFA-EA29-4B19-B0FF-F2312AB70B34}"/>
          </ac:grpSpMkLst>
        </pc:grpChg>
        <pc:grpChg chg="add mod">
          <ac:chgData name="Paul Schmutz" userId="8313fd9e0e162bf8" providerId="LiveId" clId="{28DA95E1-DEE1-40B1-A12C-AF1920A2DBF1}" dt="2021-01-26T19:53:16.070" v="1367" actId="164"/>
          <ac:grpSpMkLst>
            <pc:docMk/>
            <pc:sldMk cId="2746212858" sldId="311"/>
            <ac:grpSpMk id="36" creationId="{9B108E5A-96FF-44AF-8009-9E2AC721B235}"/>
          </ac:grpSpMkLst>
        </pc:grpChg>
        <pc:grpChg chg="add del mod">
          <ac:chgData name="Paul Schmutz" userId="8313fd9e0e162bf8" providerId="LiveId" clId="{28DA95E1-DEE1-40B1-A12C-AF1920A2DBF1}" dt="2021-01-23T10:59:32.446" v="763" actId="478"/>
          <ac:grpSpMkLst>
            <pc:docMk/>
            <pc:sldMk cId="2746212858" sldId="311"/>
            <ac:grpSpMk id="50" creationId="{EC58054E-30C7-4EB8-A3D2-DAEAC07A7FA6}"/>
          </ac:grpSpMkLst>
        </pc:grpChg>
        <pc:grpChg chg="add mod">
          <ac:chgData name="Paul Schmutz" userId="8313fd9e0e162bf8" providerId="LiveId" clId="{28DA95E1-DEE1-40B1-A12C-AF1920A2DBF1}" dt="2021-01-26T19:54:16.929" v="1409" actId="1076"/>
          <ac:grpSpMkLst>
            <pc:docMk/>
            <pc:sldMk cId="2746212858" sldId="311"/>
            <ac:grpSpMk id="1044" creationId="{7A45C861-2FD4-4D4A-9113-931C926809B5}"/>
          </ac:grpSpMkLst>
        </pc:grpChg>
        <pc:grpChg chg="add mod">
          <ac:chgData name="Paul Schmutz" userId="8313fd9e0e162bf8" providerId="LiveId" clId="{28DA95E1-DEE1-40B1-A12C-AF1920A2DBF1}" dt="2021-01-26T19:54:16.929" v="1409" actId="1076"/>
          <ac:grpSpMkLst>
            <pc:docMk/>
            <pc:sldMk cId="2746212858" sldId="311"/>
            <ac:grpSpMk id="1045" creationId="{59E818D3-DD39-4C13-82F8-18DDFC1D727B}"/>
          </ac:grpSpMkLst>
        </pc:grpChg>
        <pc:grpChg chg="add mod">
          <ac:chgData name="Paul Schmutz" userId="8313fd9e0e162bf8" providerId="LiveId" clId="{28DA95E1-DEE1-40B1-A12C-AF1920A2DBF1}" dt="2021-01-26T19:54:16.929" v="1409" actId="1076"/>
          <ac:grpSpMkLst>
            <pc:docMk/>
            <pc:sldMk cId="2746212858" sldId="311"/>
            <ac:grpSpMk id="1046" creationId="{13B801AD-93FC-439F-B223-883D67CC52F9}"/>
          </ac:grpSpMkLst>
        </pc:grpChg>
        <pc:grpChg chg="add mod">
          <ac:chgData name="Paul Schmutz" userId="8313fd9e0e162bf8" providerId="LiveId" clId="{28DA95E1-DEE1-40B1-A12C-AF1920A2DBF1}" dt="2021-01-26T19:54:16.929" v="1409" actId="1076"/>
          <ac:grpSpMkLst>
            <pc:docMk/>
            <pc:sldMk cId="2746212858" sldId="311"/>
            <ac:grpSpMk id="1047" creationId="{96069ECC-8FCF-4478-91CC-FED58AF09FF8}"/>
          </ac:grpSpMkLst>
        </pc:grpChg>
        <pc:grpChg chg="add mod">
          <ac:chgData name="Paul Schmutz" userId="8313fd9e0e162bf8" providerId="LiveId" clId="{28DA95E1-DEE1-40B1-A12C-AF1920A2DBF1}" dt="2021-01-26T19:53:16.070" v="1367" actId="164"/>
          <ac:grpSpMkLst>
            <pc:docMk/>
            <pc:sldMk cId="2746212858" sldId="311"/>
            <ac:grpSpMk id="1048" creationId="{35415DF7-0EE8-4DB7-8F2A-AD3D92BA257F}"/>
          </ac:grpSpMkLst>
        </pc:grpChg>
        <pc:picChg chg="add del mod">
          <ac:chgData name="Paul Schmutz" userId="8313fd9e0e162bf8" providerId="LiveId" clId="{28DA95E1-DEE1-40B1-A12C-AF1920A2DBF1}" dt="2021-01-23T10:43:24.294" v="420" actId="478"/>
          <ac:picMkLst>
            <pc:docMk/>
            <pc:sldMk cId="2746212858" sldId="311"/>
            <ac:picMk id="10" creationId="{F5291BE0-5C19-4516-B1B3-05D67A9805D7}"/>
          </ac:picMkLst>
        </pc:picChg>
        <pc:picChg chg="del mod">
          <ac:chgData name="Paul Schmutz" userId="8313fd9e0e162bf8" providerId="LiveId" clId="{28DA95E1-DEE1-40B1-A12C-AF1920A2DBF1}" dt="2021-01-23T10:59:38.374" v="766" actId="478"/>
          <ac:picMkLst>
            <pc:docMk/>
            <pc:sldMk cId="2746212858" sldId="311"/>
            <ac:picMk id="23" creationId="{C14A0AE0-B330-41A0-9698-90BC938674BB}"/>
          </ac:picMkLst>
        </pc:picChg>
        <pc:picChg chg="mod">
          <ac:chgData name="Paul Schmutz" userId="8313fd9e0e162bf8" providerId="LiveId" clId="{28DA95E1-DEE1-40B1-A12C-AF1920A2DBF1}" dt="2021-01-26T19:50:38.529" v="1210"/>
          <ac:picMkLst>
            <pc:docMk/>
            <pc:sldMk cId="2746212858" sldId="311"/>
            <ac:picMk id="32" creationId="{FA91DB94-17CF-48AE-B168-85D5DC7CEE47}"/>
          </ac:picMkLst>
        </pc:picChg>
        <pc:picChg chg="mod">
          <ac:chgData name="Paul Schmutz" userId="8313fd9e0e162bf8" providerId="LiveId" clId="{28DA95E1-DEE1-40B1-A12C-AF1920A2DBF1}" dt="2021-01-26T19:50:47.328" v="1217"/>
          <ac:picMkLst>
            <pc:docMk/>
            <pc:sldMk cId="2746212858" sldId="311"/>
            <ac:picMk id="35" creationId="{0D933A58-3D1A-4E50-B962-B8B2E618BBF8}"/>
          </ac:picMkLst>
        </pc:picChg>
        <pc:picChg chg="mod">
          <ac:chgData name="Paul Schmutz" userId="8313fd9e0e162bf8" providerId="LiveId" clId="{28DA95E1-DEE1-40B1-A12C-AF1920A2DBF1}" dt="2021-01-26T19:51:30.450" v="1225"/>
          <ac:picMkLst>
            <pc:docMk/>
            <pc:sldMk cId="2746212858" sldId="311"/>
            <ac:picMk id="40" creationId="{60F3ACCD-3036-4322-AFC9-5875603BDFC1}"/>
          </ac:picMkLst>
        </pc:picChg>
        <pc:picChg chg="del mod">
          <ac:chgData name="Paul Schmutz" userId="8313fd9e0e162bf8" providerId="LiveId" clId="{28DA95E1-DEE1-40B1-A12C-AF1920A2DBF1}" dt="2021-01-23T10:59:32.446" v="763" actId="478"/>
          <ac:picMkLst>
            <pc:docMk/>
            <pc:sldMk cId="2746212858" sldId="311"/>
            <ac:picMk id="52" creationId="{EC48A117-294F-4F02-BFA5-44D4D4CD860A}"/>
          </ac:picMkLst>
        </pc:picChg>
        <pc:picChg chg="add mod">
          <ac:chgData name="Paul Schmutz" userId="8313fd9e0e162bf8" providerId="LiveId" clId="{28DA95E1-DEE1-40B1-A12C-AF1920A2DBF1}" dt="2021-01-23T11:07:46.028" v="984" actId="164"/>
          <ac:picMkLst>
            <pc:docMk/>
            <pc:sldMk cId="2746212858" sldId="311"/>
            <ac:picMk id="60" creationId="{2B5195D5-11FB-4C3A-AE53-C336DF62D19A}"/>
          </ac:picMkLst>
        </pc:picChg>
        <pc:picChg chg="add del mod">
          <ac:chgData name="Paul Schmutz" userId="8313fd9e0e162bf8" providerId="LiveId" clId="{28DA95E1-DEE1-40B1-A12C-AF1920A2DBF1}" dt="2021-01-23T10:59:37.302" v="765" actId="478"/>
          <ac:picMkLst>
            <pc:docMk/>
            <pc:sldMk cId="2746212858" sldId="311"/>
            <ac:picMk id="1026" creationId="{F1271607-18DE-4868-927D-839208D94C00}"/>
          </ac:picMkLst>
        </pc:picChg>
        <pc:picChg chg="add mod ord">
          <ac:chgData name="Paul Schmutz" userId="8313fd9e0e162bf8" providerId="LiveId" clId="{28DA95E1-DEE1-40B1-A12C-AF1920A2DBF1}" dt="2021-01-23T11:07:49.710" v="985" actId="164"/>
          <ac:picMkLst>
            <pc:docMk/>
            <pc:sldMk cId="2746212858" sldId="311"/>
            <ac:picMk id="1036" creationId="{747DFBBE-5BDC-472C-86C3-A01D991BDCA3}"/>
          </ac:picMkLst>
        </pc:picChg>
        <pc:picChg chg="add mod">
          <ac:chgData name="Paul Schmutz" userId="8313fd9e0e162bf8" providerId="LiveId" clId="{28DA95E1-DEE1-40B1-A12C-AF1920A2DBF1}" dt="2021-01-23T11:07:39.496" v="982" actId="164"/>
          <ac:picMkLst>
            <pc:docMk/>
            <pc:sldMk cId="2746212858" sldId="311"/>
            <ac:picMk id="1038" creationId="{5C88302C-71A7-4E78-BA37-629497F6B8CC}"/>
          </ac:picMkLst>
        </pc:picChg>
        <pc:picChg chg="add mod">
          <ac:chgData name="Paul Schmutz" userId="8313fd9e0e162bf8" providerId="LiveId" clId="{28DA95E1-DEE1-40B1-A12C-AF1920A2DBF1}" dt="2021-01-23T11:07:35.986" v="981" actId="164"/>
          <ac:picMkLst>
            <pc:docMk/>
            <pc:sldMk cId="2746212858" sldId="311"/>
            <ac:picMk id="1040" creationId="{6A6A7967-70DB-4FFC-840A-B1258F631D37}"/>
          </ac:picMkLst>
        </pc:picChg>
        <pc:picChg chg="add mod">
          <ac:chgData name="Paul Schmutz" userId="8313fd9e0e162bf8" providerId="LiveId" clId="{28DA95E1-DEE1-40B1-A12C-AF1920A2DBF1}" dt="2021-01-23T11:07:43.035" v="983" actId="164"/>
          <ac:picMkLst>
            <pc:docMk/>
            <pc:sldMk cId="2746212858" sldId="311"/>
            <ac:picMk id="1043" creationId="{FF0421AB-FBF2-402D-814A-6C861AB6ABDA}"/>
          </ac:picMkLst>
        </pc:picChg>
        <pc:cxnChg chg="add mod">
          <ac:chgData name="Paul Schmutz" userId="8313fd9e0e162bf8" providerId="LiveId" clId="{28DA95E1-DEE1-40B1-A12C-AF1920A2DBF1}" dt="2021-01-26T19:54:16.929" v="1409" actId="1076"/>
          <ac:cxnSpMkLst>
            <pc:docMk/>
            <pc:sldMk cId="2746212858" sldId="311"/>
            <ac:cxnSpMk id="15" creationId="{898D4374-C264-4266-8306-6E1E9C82851C}"/>
          </ac:cxnSpMkLst>
        </pc:cxnChg>
        <pc:cxnChg chg="add mod">
          <ac:chgData name="Paul Schmutz" userId="8313fd9e0e162bf8" providerId="LiveId" clId="{28DA95E1-DEE1-40B1-A12C-AF1920A2DBF1}" dt="2021-01-26T19:54:16.929" v="1409" actId="1076"/>
          <ac:cxnSpMkLst>
            <pc:docMk/>
            <pc:sldMk cId="2746212858" sldId="311"/>
            <ac:cxnSpMk id="18" creationId="{376FBEE4-F96E-43AC-BF77-7AE4A6324E96}"/>
          </ac:cxnSpMkLst>
        </pc:cxnChg>
        <pc:cxnChg chg="add mod">
          <ac:chgData name="Paul Schmutz" userId="8313fd9e0e162bf8" providerId="LiveId" clId="{28DA95E1-DEE1-40B1-A12C-AF1920A2DBF1}" dt="2021-01-26T19:54:16.929" v="1409" actId="1076"/>
          <ac:cxnSpMkLst>
            <pc:docMk/>
            <pc:sldMk cId="2746212858" sldId="311"/>
            <ac:cxnSpMk id="24" creationId="{A8F23CA6-6A7D-4903-8873-A4DCCB6E810F}"/>
          </ac:cxnSpMkLst>
        </pc:cxnChg>
        <pc:cxnChg chg="add mod">
          <ac:chgData name="Paul Schmutz" userId="8313fd9e0e162bf8" providerId="LiveId" clId="{28DA95E1-DEE1-40B1-A12C-AF1920A2DBF1}" dt="2021-01-26T19:54:16.929" v="1409" actId="1076"/>
          <ac:cxnSpMkLst>
            <pc:docMk/>
            <pc:sldMk cId="2746212858" sldId="311"/>
            <ac:cxnSpMk id="31" creationId="{68A01E0B-EBEF-41B6-A2AC-3CA3EE6530FB}"/>
          </ac:cxnSpMkLst>
        </pc:cxnChg>
        <pc:cxnChg chg="add del mod">
          <ac:chgData name="Paul Schmutz" userId="8313fd9e0e162bf8" providerId="LiveId" clId="{28DA95E1-DEE1-40B1-A12C-AF1920A2DBF1}" dt="2021-01-26T19:52:02.948" v="1346" actId="478"/>
          <ac:cxnSpMkLst>
            <pc:docMk/>
            <pc:sldMk cId="2746212858" sldId="311"/>
            <ac:cxnSpMk id="39" creationId="{B17F5156-5918-407F-A68E-CE963A23955C}"/>
          </ac:cxnSpMkLst>
        </pc:cxnChg>
        <pc:cxnChg chg="add mod">
          <ac:chgData name="Paul Schmutz" userId="8313fd9e0e162bf8" providerId="LiveId" clId="{28DA95E1-DEE1-40B1-A12C-AF1920A2DBF1}" dt="2021-01-26T19:53:16.070" v="1367" actId="164"/>
          <ac:cxnSpMkLst>
            <pc:docMk/>
            <pc:sldMk cId="2746212858" sldId="311"/>
            <ac:cxnSpMk id="41" creationId="{1BBE8EA3-CD1E-45DA-B2A4-58C2F5E4B448}"/>
          </ac:cxnSpMkLst>
        </pc:cxnChg>
        <pc:cxnChg chg="add mod">
          <ac:chgData name="Paul Schmutz" userId="8313fd9e0e162bf8" providerId="LiveId" clId="{28DA95E1-DEE1-40B1-A12C-AF1920A2DBF1}" dt="2021-01-26T19:53:16.070" v="1367" actId="164"/>
          <ac:cxnSpMkLst>
            <pc:docMk/>
            <pc:sldMk cId="2746212858" sldId="311"/>
            <ac:cxnSpMk id="42" creationId="{1186F507-5A84-47F8-AF4A-625F8EFF5D86}"/>
          </ac:cxnSpMkLst>
        </pc:cxnChg>
        <pc:cxnChg chg="add mod">
          <ac:chgData name="Paul Schmutz" userId="8313fd9e0e162bf8" providerId="LiveId" clId="{28DA95E1-DEE1-40B1-A12C-AF1920A2DBF1}" dt="2021-01-26T19:53:16.070" v="1367" actId="164"/>
          <ac:cxnSpMkLst>
            <pc:docMk/>
            <pc:sldMk cId="2746212858" sldId="311"/>
            <ac:cxnSpMk id="43" creationId="{9DA922F3-EC03-4EF8-A869-23D80546BE17}"/>
          </ac:cxnSpMkLst>
        </pc:cxnChg>
        <pc:cxnChg chg="add mod">
          <ac:chgData name="Paul Schmutz" userId="8313fd9e0e162bf8" providerId="LiveId" clId="{28DA95E1-DEE1-40B1-A12C-AF1920A2DBF1}" dt="2021-01-26T19:54:16.929" v="1409" actId="1076"/>
          <ac:cxnSpMkLst>
            <pc:docMk/>
            <pc:sldMk cId="2746212858" sldId="311"/>
            <ac:cxnSpMk id="47" creationId="{BDD78537-0636-41FA-A1CA-00A47738DAF3}"/>
          </ac:cxnSpMkLst>
        </pc:cxnChg>
      </pc:sldChg>
      <pc:sldChg chg="mod modShow">
        <pc:chgData name="Paul Schmutz" userId="8313fd9e0e162bf8" providerId="LiveId" clId="{28DA95E1-DEE1-40B1-A12C-AF1920A2DBF1}" dt="2021-01-23T10:41:14.318" v="374" actId="729"/>
        <pc:sldMkLst>
          <pc:docMk/>
          <pc:sldMk cId="862348973" sldId="312"/>
        </pc:sldMkLst>
      </pc:sldChg>
      <pc:sldChg chg="mod modShow">
        <pc:chgData name="Paul Schmutz" userId="8313fd9e0e162bf8" providerId="LiveId" clId="{28DA95E1-DEE1-40B1-A12C-AF1920A2DBF1}" dt="2021-01-23T10:39:32.047" v="367" actId="729"/>
        <pc:sldMkLst>
          <pc:docMk/>
          <pc:sldMk cId="3889237217" sldId="313"/>
        </pc:sldMkLst>
      </pc:sldChg>
      <pc:sldChg chg="addSp delSp modSp mod">
        <pc:chgData name="Paul Schmutz" userId="8313fd9e0e162bf8" providerId="LiveId" clId="{28DA95E1-DEE1-40B1-A12C-AF1920A2DBF1}" dt="2021-01-26T19:56:27.356" v="1419" actId="20577"/>
        <pc:sldMkLst>
          <pc:docMk/>
          <pc:sldMk cId="561773879" sldId="314"/>
        </pc:sldMkLst>
        <pc:spChg chg="mod">
          <ac:chgData name="Paul Schmutz" userId="8313fd9e0e162bf8" providerId="LiveId" clId="{28DA95E1-DEE1-40B1-A12C-AF1920A2DBF1}" dt="2021-01-26T19:56:27.356" v="1419" actId="20577"/>
          <ac:spMkLst>
            <pc:docMk/>
            <pc:sldMk cId="561773879" sldId="314"/>
            <ac:spMk id="5" creationId="{7F709CD0-1D9A-A742-BA98-84FD9A68D2D9}"/>
          </ac:spMkLst>
        </pc:spChg>
        <pc:spChg chg="add del mod">
          <ac:chgData name="Paul Schmutz" userId="8313fd9e0e162bf8" providerId="LiveId" clId="{28DA95E1-DEE1-40B1-A12C-AF1920A2DBF1}" dt="2021-01-26T19:35:55.448" v="1180"/>
          <ac:spMkLst>
            <pc:docMk/>
            <pc:sldMk cId="561773879" sldId="314"/>
            <ac:spMk id="6" creationId="{1C08AA08-ACFA-4665-A158-3ED82A943D15}"/>
          </ac:spMkLst>
        </pc:spChg>
        <pc:spChg chg="del mod">
          <ac:chgData name="Paul Schmutz" userId="8313fd9e0e162bf8" providerId="LiveId" clId="{28DA95E1-DEE1-40B1-A12C-AF1920A2DBF1}" dt="2021-01-23T10:26:18.471" v="293" actId="478"/>
          <ac:spMkLst>
            <pc:docMk/>
            <pc:sldMk cId="561773879" sldId="314"/>
            <ac:spMk id="6" creationId="{5F79F095-60E3-D04B-8BC0-D685263E2B15}"/>
          </ac:spMkLst>
        </pc:spChg>
        <pc:spChg chg="add del">
          <ac:chgData name="Paul Schmutz" userId="8313fd9e0e162bf8" providerId="LiveId" clId="{28DA95E1-DEE1-40B1-A12C-AF1920A2DBF1}" dt="2021-01-26T19:36:09.673" v="1182"/>
          <ac:spMkLst>
            <pc:docMk/>
            <pc:sldMk cId="561773879" sldId="314"/>
            <ac:spMk id="7" creationId="{75F658A1-F99C-4376-BD95-1178127B3D2C}"/>
          </ac:spMkLst>
        </pc:spChg>
        <pc:picChg chg="add mod">
          <ac:chgData name="Paul Schmutz" userId="8313fd9e0e162bf8" providerId="LiveId" clId="{28DA95E1-DEE1-40B1-A12C-AF1920A2DBF1}" dt="2021-01-23T10:26:43.221" v="311" actId="12788"/>
          <ac:picMkLst>
            <pc:docMk/>
            <pc:sldMk cId="561773879" sldId="314"/>
            <ac:picMk id="8" creationId="{6E81C0D2-351A-43E1-97BA-61F26A4EBBCB}"/>
          </ac:picMkLst>
        </pc:picChg>
        <pc:picChg chg="add mod">
          <ac:chgData name="Paul Schmutz" userId="8313fd9e0e162bf8" providerId="LiveId" clId="{28DA95E1-DEE1-40B1-A12C-AF1920A2DBF1}" dt="2021-01-26T19:37:46.297" v="1208" actId="1076"/>
          <ac:picMkLst>
            <pc:docMk/>
            <pc:sldMk cId="561773879" sldId="314"/>
            <ac:picMk id="10" creationId="{14D1925E-9CDE-4DAB-B0D0-B0A896470926}"/>
          </ac:picMkLst>
        </pc:picChg>
      </pc:sldChg>
      <pc:sldChg chg="modSp mod">
        <pc:chgData name="Paul Schmutz" userId="8313fd9e0e162bf8" providerId="LiveId" clId="{28DA95E1-DEE1-40B1-A12C-AF1920A2DBF1}" dt="2021-01-23T11:06:35.854" v="944" actId="20577"/>
        <pc:sldMkLst>
          <pc:docMk/>
          <pc:sldMk cId="3456975526" sldId="317"/>
        </pc:sldMkLst>
        <pc:spChg chg="mod">
          <ac:chgData name="Paul Schmutz" userId="8313fd9e0e162bf8" providerId="LiveId" clId="{28DA95E1-DEE1-40B1-A12C-AF1920A2DBF1}" dt="2021-01-23T11:06:35.854" v="944" actId="20577"/>
          <ac:spMkLst>
            <pc:docMk/>
            <pc:sldMk cId="3456975526" sldId="317"/>
            <ac:spMk id="11" creationId="{E6F0D931-7FBE-364C-A8A4-03A480AAA94D}"/>
          </ac:spMkLst>
        </pc:spChg>
        <pc:picChg chg="add mod">
          <ac:chgData name="Paul Schmutz" userId="8313fd9e0e162bf8" providerId="LiveId" clId="{28DA95E1-DEE1-40B1-A12C-AF1920A2DBF1}" dt="2021-01-23T11:05:27.236" v="898" actId="1076"/>
          <ac:picMkLst>
            <pc:docMk/>
            <pc:sldMk cId="3456975526" sldId="317"/>
            <ac:picMk id="10" creationId="{30132DB9-25C3-AD4E-B4ED-6FFFD0E5B1F8}"/>
          </ac:picMkLst>
        </pc:picChg>
      </pc:sldChg>
      <pc:sldChg chg="mod modShow">
        <pc:chgData name="Paul Schmutz" userId="8313fd9e0e162bf8" providerId="LiveId" clId="{28DA95E1-DEE1-40B1-A12C-AF1920A2DBF1}" dt="2021-01-23T11:08:11.937" v="987" actId="729"/>
        <pc:sldMkLst>
          <pc:docMk/>
          <pc:sldMk cId="2692783539" sldId="318"/>
        </pc:sldMkLst>
      </pc:sldChg>
      <pc:sldChg chg="addSp delSp modSp add mod">
        <pc:chgData name="Paul Schmutz" userId="8313fd9e0e162bf8" providerId="LiveId" clId="{28DA95E1-DEE1-40B1-A12C-AF1920A2DBF1}" dt="2021-01-23T10:23:16.964" v="289" actId="1076"/>
        <pc:sldMkLst>
          <pc:docMk/>
          <pc:sldMk cId="3389610378" sldId="319"/>
        </pc:sldMkLst>
        <pc:picChg chg="del">
          <ac:chgData name="Paul Schmutz" userId="8313fd9e0e162bf8" providerId="LiveId" clId="{28DA95E1-DEE1-40B1-A12C-AF1920A2DBF1}" dt="2021-01-23T10:21:54.725" v="275" actId="478"/>
          <ac:picMkLst>
            <pc:docMk/>
            <pc:sldMk cId="3389610378" sldId="319"/>
            <ac:picMk id="8" creationId="{D3856ABB-6833-4064-8999-4E9388D6773A}"/>
          </ac:picMkLst>
        </pc:picChg>
        <pc:picChg chg="add mod">
          <ac:chgData name="Paul Schmutz" userId="8313fd9e0e162bf8" providerId="LiveId" clId="{28DA95E1-DEE1-40B1-A12C-AF1920A2DBF1}" dt="2021-01-23T10:23:16.964" v="289" actId="1076"/>
          <ac:picMkLst>
            <pc:docMk/>
            <pc:sldMk cId="3389610378" sldId="319"/>
            <ac:picMk id="9" creationId="{2601F5A9-6A01-4032-B168-A3DFDD472DCF}"/>
          </ac:picMkLst>
        </pc:picChg>
        <pc:picChg chg="del mod">
          <ac:chgData name="Paul Schmutz" userId="8313fd9e0e162bf8" providerId="LiveId" clId="{28DA95E1-DEE1-40B1-A12C-AF1920A2DBF1}" dt="2021-01-23T10:22:14.854" v="285" actId="478"/>
          <ac:picMkLst>
            <pc:docMk/>
            <pc:sldMk cId="3389610378" sldId="319"/>
            <ac:picMk id="10" creationId="{2A8C550A-972C-408F-8891-C65F0D1488FA}"/>
          </ac:picMkLst>
        </pc:picChg>
        <pc:picChg chg="mod ord">
          <ac:chgData name="Paul Schmutz" userId="8313fd9e0e162bf8" providerId="LiveId" clId="{28DA95E1-DEE1-40B1-A12C-AF1920A2DBF1}" dt="2021-01-23T10:22:11.795" v="283" actId="12788"/>
          <ac:picMkLst>
            <pc:docMk/>
            <pc:sldMk cId="3389610378" sldId="319"/>
            <ac:picMk id="12" creationId="{B989B211-0C70-4E06-9EE8-44092FB3E513}"/>
          </ac:picMkLst>
        </pc:picChg>
      </pc:sldChg>
      <pc:sldChg chg="mod modShow">
        <pc:chgData name="Paul Schmutz" userId="8313fd9e0e162bf8" providerId="LiveId" clId="{28DA95E1-DEE1-40B1-A12C-AF1920A2DBF1}" dt="2021-01-23T11:08:08.452" v="986" actId="729"/>
        <pc:sldMkLst>
          <pc:docMk/>
          <pc:sldMk cId="1421868696" sldId="320"/>
        </pc:sldMkLst>
      </pc:sldChg>
    </pc:docChg>
  </pc:docChgLst>
  <pc:docChgLst>
    <pc:chgData name="Gastbenutzer" providerId="Windows Live" clId="Web-{846B6E29-8DEC-4AA2-8634-CF864AFDD533}"/>
    <pc:docChg chg="addSld delSld modSld">
      <pc:chgData name="Gastbenutzer" userId="" providerId="Windows Live" clId="Web-{846B6E29-8DEC-4AA2-8634-CF864AFDD533}" dt="2021-01-26T19:40:42.177" v="55" actId="20577"/>
      <pc:docMkLst>
        <pc:docMk/>
      </pc:docMkLst>
      <pc:sldChg chg="modSp">
        <pc:chgData name="Gastbenutzer" userId="" providerId="Windows Live" clId="Web-{846B6E29-8DEC-4AA2-8634-CF864AFDD533}" dt="2021-01-26T19:40:42.177" v="55" actId="20577"/>
        <pc:sldMkLst>
          <pc:docMk/>
          <pc:sldMk cId="3456975526" sldId="317"/>
        </pc:sldMkLst>
        <pc:spChg chg="mod">
          <ac:chgData name="Gastbenutzer" userId="" providerId="Windows Live" clId="Web-{846B6E29-8DEC-4AA2-8634-CF864AFDD533}" dt="2021-01-26T19:40:42.177" v="55" actId="20577"/>
          <ac:spMkLst>
            <pc:docMk/>
            <pc:sldMk cId="3456975526" sldId="317"/>
            <ac:spMk id="14" creationId="{BB8B3FEE-2FA0-5241-B353-81D4CB258929}"/>
          </ac:spMkLst>
        </pc:spChg>
      </pc:sldChg>
      <pc:sldChg chg="delSp modSp add del replId">
        <pc:chgData name="Gastbenutzer" userId="" providerId="Windows Live" clId="Web-{846B6E29-8DEC-4AA2-8634-CF864AFDD533}" dt="2021-01-26T19:39:18.550" v="17"/>
        <pc:sldMkLst>
          <pc:docMk/>
          <pc:sldMk cId="3307626537" sldId="320"/>
        </pc:sldMkLst>
        <pc:spChg chg="mod">
          <ac:chgData name="Gastbenutzer" userId="" providerId="Windows Live" clId="Web-{846B6E29-8DEC-4AA2-8634-CF864AFDD533}" dt="2021-01-26T19:38:28.096" v="14" actId="20577"/>
          <ac:spMkLst>
            <pc:docMk/>
            <pc:sldMk cId="3307626537" sldId="320"/>
            <ac:spMk id="5" creationId="{7F709CD0-1D9A-A742-BA98-84FD9A68D2D9}"/>
          </ac:spMkLst>
        </pc:spChg>
        <pc:picChg chg="del">
          <ac:chgData name="Gastbenutzer" userId="" providerId="Windows Live" clId="Web-{846B6E29-8DEC-4AA2-8634-CF864AFDD533}" dt="2021-01-26T19:38:21.846" v="1"/>
          <ac:picMkLst>
            <pc:docMk/>
            <pc:sldMk cId="3307626537" sldId="320"/>
            <ac:picMk id="8" creationId="{6E81C0D2-351A-43E1-97BA-61F26A4EBBCB}"/>
          </ac:picMkLst>
        </pc:picChg>
        <pc:picChg chg="mod">
          <ac:chgData name="Gastbenutzer" userId="" providerId="Windows Live" clId="Web-{846B6E29-8DEC-4AA2-8634-CF864AFDD533}" dt="2021-01-26T19:38:33.033" v="16" actId="1076"/>
          <ac:picMkLst>
            <pc:docMk/>
            <pc:sldMk cId="3307626537" sldId="320"/>
            <ac:picMk id="10" creationId="{14D1925E-9CDE-4DAB-B0D0-B0A896470926}"/>
          </ac:picMkLst>
        </pc:picChg>
      </pc:sldChg>
    </pc:docChg>
  </pc:docChgLst>
  <pc:docChgLst>
    <pc:chgData name="Gastbenutzer" providerId="Windows Live" clId="Web-{04A2001B-1AA3-4AF4-A840-DAAA0232E578}"/>
    <pc:docChg chg="modSld">
      <pc:chgData name="Gastbenutzer" userId="" providerId="Windows Live" clId="Web-{04A2001B-1AA3-4AF4-A840-DAAA0232E578}" dt="2021-01-26T19:22:49.001" v="51" actId="20577"/>
      <pc:docMkLst>
        <pc:docMk/>
      </pc:docMkLst>
      <pc:sldChg chg="modSp">
        <pc:chgData name="Gastbenutzer" userId="" providerId="Windows Live" clId="Web-{04A2001B-1AA3-4AF4-A840-DAAA0232E578}" dt="2021-01-26T19:22:49.001" v="51" actId="20577"/>
        <pc:sldMkLst>
          <pc:docMk/>
          <pc:sldMk cId="531816915" sldId="297"/>
        </pc:sldMkLst>
        <pc:spChg chg="mod">
          <ac:chgData name="Gastbenutzer" userId="" providerId="Windows Live" clId="Web-{04A2001B-1AA3-4AF4-A840-DAAA0232E578}" dt="2021-01-26T19:22:49.001" v="51" actId="20577"/>
          <ac:spMkLst>
            <pc:docMk/>
            <pc:sldMk cId="531816915" sldId="297"/>
            <ac:spMk id="13" creationId="{3D8FB443-711C-9A4B-9226-D8C69F9158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2308498-A76B-43BC-BC86-7EE46ECE86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2B0355-67E1-4113-9745-2DEB9E6FC6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610B1-99BE-49C0-9E29-665B04D93AE7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43B10345-57FC-43CA-AFD8-19FD99380A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72156258-541A-48B2-884A-1B7A47CD5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BD23DC-CF1B-464B-9D15-FAC5217AEF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88AD48-FBC0-449A-A9B7-1FE395D68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6FD59-73F8-42D3-9E20-028873764D65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8EA5-E6E7-4D7E-9FF2-97D5B4396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F788C42-B566-4EF4-B9F3-5ACE8E26B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56D7C1-39F9-4B70-840A-2AB84997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B1E9-596C-41A0-966C-5B2723F8BD84}" type="datetime1">
              <a:rPr lang="de-DE" smtClean="0"/>
              <a:t>26.01.2021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C0935C-62D1-4CCB-8E6C-9D6651DA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EB7DFF-8AC3-4B9B-9FE1-A756FD60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41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AD250-E67E-4A3A-882B-E4445F336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8E27585-6077-401C-A767-2DEDBF282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FB195D-054F-4939-9003-4D035EA5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51EA0-6F1E-4B91-9824-A4264EFFC58F}" type="datetime1">
              <a:rPr lang="de-DE" smtClean="0"/>
              <a:t>26.01.2021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7829C5-28E5-4EC4-838E-914C52B3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B04FF-15E4-4D93-8A8A-E1757824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47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95ABA70-9EBA-4621-A8B7-B0C829641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DF1CC41-F9B2-4107-94D9-6B4C6E92C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3BB794-8D17-43C8-965F-0F634257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31BC-9F1C-4AF1-BB52-7AC390F2271C}" type="datetime1">
              <a:rPr lang="de-DE" smtClean="0"/>
              <a:t>26.01.2021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E6B1FD-9715-4131-907A-729D71FB0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E5740-6F99-48DB-9E0C-85C9F62B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71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51390F3A-10FF-4DC4-BDF4-69E8DF08A917}"/>
              </a:ext>
            </a:extLst>
          </p:cNvPr>
          <p:cNvSpPr/>
          <p:nvPr userDrawn="1"/>
        </p:nvSpPr>
        <p:spPr>
          <a:xfrm>
            <a:off x="11451451" y="174183"/>
            <a:ext cx="466604" cy="4666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B0ED6C-B40E-4785-9347-F2D18335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451" y="258497"/>
            <a:ext cx="466604" cy="29797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Montserrat ExtraLight" panose="00000300000000000000" pitchFamily="50" charset="0"/>
              </a:defRPr>
            </a:lvl1pPr>
          </a:lstStyle>
          <a:p>
            <a:fld id="{37C8CD12-F27E-4CA7-9BCA-5D40B89556A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94A62332-CB82-4D33-91F2-59814B469A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933" y="355571"/>
            <a:ext cx="9794082" cy="309600"/>
          </a:xfrm>
        </p:spPr>
        <p:txBody>
          <a:bodyPr>
            <a:noAutofit/>
          </a:bodyPr>
          <a:lstStyle>
            <a:lvl1pPr marL="0" indent="0">
              <a:buNone/>
              <a:defRPr lang="de-DE" sz="1600" kern="1200" spc="600" dirty="0">
                <a:solidFill>
                  <a:schemeClr val="tx1"/>
                </a:solidFill>
                <a:latin typeface="Montserrat Medium" panose="000006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SUBHEADING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0B8B24B7-1ACC-4766-AADB-A26D0C99D5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933" y="1360255"/>
            <a:ext cx="9794082" cy="309600"/>
          </a:xfrm>
        </p:spPr>
        <p:txBody>
          <a:bodyPr>
            <a:normAutofit/>
          </a:bodyPr>
          <a:lstStyle>
            <a:lvl1pPr marL="0" indent="0">
              <a:buNone/>
              <a:defRPr lang="de-DE" sz="1400" kern="12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Extra Description </a:t>
            </a:r>
            <a:r>
              <a:rPr lang="de-DE" err="1"/>
              <a:t>goes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 …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70CE419A-C17E-43D9-88E2-51CE90FAD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933" y="748334"/>
            <a:ext cx="9738000" cy="583200"/>
          </a:xfrm>
        </p:spPr>
        <p:txBody>
          <a:bodyPr>
            <a:normAutofit/>
          </a:bodyPr>
          <a:lstStyle>
            <a:lvl1pPr marL="0" indent="0">
              <a:buNone/>
              <a:defRPr lang="de-DE" sz="3200" kern="1200" spc="300" dirty="0">
                <a:solidFill>
                  <a:schemeClr val="tx1"/>
                </a:solidFill>
                <a:latin typeface="Montserrat SemiBold" panose="000007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123868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5358B-9C3B-4E85-975A-2638A906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E1B7AD-D07A-4DB4-B26A-0C2B6FF4B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81296C-6C81-471C-B95A-F7B2F249A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CA9CA-9F67-4BA4-B05B-EDA7300ED499}" type="datetime1">
              <a:rPr lang="de-DE" smtClean="0"/>
              <a:t>26.01.2021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BA4A84-C99D-41C1-92DD-764EB72F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139B4-AB1B-4D5E-8AEE-E3FE5E7A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33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76945-BE4C-4794-B38C-EFCA28B7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4AA2C-D493-4EF7-9BCD-FFEA334C1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3B4B5F-708F-43CB-B2F3-868B29903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29832E-1DFF-439E-BF01-817705AB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BC4A-C1A9-47EB-9309-0B761EE4D9CE}" type="datetime1">
              <a:rPr lang="de-DE" smtClean="0"/>
              <a:t>26.01.2021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D8A438-1A34-46B2-8A53-916A7C6F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667885-AAE3-458B-A363-32C128F5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83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95832-730E-408A-9804-375A4A6B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9723D1-BCAA-492A-8CB0-314D8FA11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2ADDF5-D94B-4B9C-A8C2-F22A7E3AC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FF55C1-BC25-48FC-9F99-06BE42EAC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1B09B1-33AA-4C72-A482-E5B969E23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3EFA1E-8A6B-4990-B61A-184F1222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BB63D-E104-438B-9080-ECE10378F2D8}" type="datetime1">
              <a:rPr lang="de-DE" smtClean="0"/>
              <a:t>26.01.2021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335231-F44D-4DF0-B3B6-E1F2CB63E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C9EF211-F3A4-49F5-A199-387D6C89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13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ED356-0315-4443-AC08-5F15D238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954F13-4249-4F7A-9EEC-F343F7AD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8E8B6-B1C7-48BB-A693-927EA46F31B9}" type="datetime1">
              <a:rPr lang="de-DE" smtClean="0"/>
              <a:t>26.01.2021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193016-BF2A-4B01-9448-95E725B3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93EE18-041F-4B0B-AC53-15F275FF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74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AAD337-C56F-45F4-AB9B-55BF854E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6D60F-111A-4BDD-9A08-C27C9184504F}" type="datetime1">
              <a:rPr lang="de-DE" smtClean="0"/>
              <a:t>26.01.2021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F486605-99B0-42B3-A81E-1EB9A2C54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9EB5F-8B36-496F-938B-ED2F4EFF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87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B1C3-8AB4-4F5C-B25A-1EF31089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102611-9A63-4A99-8CF3-1BA254F3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3618B9-4961-4BB0-B122-9894217B8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CD1DB5-C5B0-47E3-B591-CCFCD7A7C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0470B-5601-4FE5-B16B-A2F461166F07}" type="datetime1">
              <a:rPr lang="de-DE" smtClean="0"/>
              <a:t>26.01.2021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1D7FA0-7016-4B26-82EB-95E34B46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FF1D05-B9F0-4EF8-8F47-E2D9D0A9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690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A4431-D817-4A8B-AD97-2E628EA5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ED4750-8DBE-4E28-A8C0-CCB89C3C1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56745C-AE69-4CC0-B0E9-08C564596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5C8C62-AE8B-427D-B9A2-3CCFA1C8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7569-45EF-4D0F-AE91-029FC00656B3}" type="datetime1">
              <a:rPr lang="de-DE" smtClean="0"/>
              <a:t>26.01.2021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F3302E-7CD5-4B3E-A3D0-74CFA9D8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8478BC-DF48-474E-8DB1-29E39CD1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05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68C081-10CF-47CA-A8D8-DDE045C8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AEB8FE-964B-4B55-8C6E-CCA9CDC66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CB7ACB-005D-4CDF-9F77-A5C0E82C2B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62DA3-AFFD-4015-B237-BFCD0475D452}" type="datetime1">
              <a:rPr lang="de-DE" smtClean="0"/>
              <a:t>26.01.2021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31AADC-4A07-417C-814E-1702A9D49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FFD6D-0B5D-4E29-A640-412791C77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8CD12-F27E-4CA7-9BCA-5D40B89556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52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pp.creately.com/diagram/Nprp7n9HQEJ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4AFECD1-548E-6940-A5B5-153F3CB43CB9}"/>
              </a:ext>
            </a:extLst>
          </p:cNvPr>
          <p:cNvGrpSpPr/>
          <p:nvPr/>
        </p:nvGrpSpPr>
        <p:grpSpPr>
          <a:xfrm>
            <a:off x="2445544" y="1450181"/>
            <a:ext cx="7300913" cy="3957639"/>
            <a:chOff x="2445544" y="914400"/>
            <a:chExt cx="7300913" cy="3957639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7AB3F37-AF2B-4759-B65C-EB346C2E59E5}"/>
                </a:ext>
              </a:extLst>
            </p:cNvPr>
            <p:cNvSpPr txBox="1"/>
            <p:nvPr/>
          </p:nvSpPr>
          <p:spPr>
            <a:xfrm>
              <a:off x="2469356" y="2508498"/>
              <a:ext cx="72532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400" spc="2000">
                  <a:solidFill>
                    <a:schemeClr val="bg1"/>
                  </a:solidFill>
                  <a:latin typeface="Montserrat Medium" panose="00000600000000000000" pitchFamily="50" charset="0"/>
                </a:rPr>
                <a:t>PROJECT</a:t>
              </a:r>
              <a:endParaRPr lang="de-DE" sz="4400" spc="2000">
                <a:latin typeface="Montserrat Medium" panose="00000600000000000000" pitchFamily="50" charset="0"/>
              </a:endParaRP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249F913-DB73-4851-85C1-04C424DBC254}"/>
                </a:ext>
              </a:extLst>
            </p:cNvPr>
            <p:cNvSpPr/>
            <p:nvPr/>
          </p:nvSpPr>
          <p:spPr>
            <a:xfrm>
              <a:off x="2445544" y="914400"/>
              <a:ext cx="7300913" cy="3957639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EA198EF-1092-41A5-A64D-0C70BED9E2D4}"/>
                </a:ext>
              </a:extLst>
            </p:cNvPr>
            <p:cNvSpPr txBox="1"/>
            <p:nvPr/>
          </p:nvSpPr>
          <p:spPr>
            <a:xfrm>
              <a:off x="2730000" y="1663698"/>
              <a:ext cx="67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pc="300">
                  <a:solidFill>
                    <a:schemeClr val="bg1">
                      <a:lumMod val="85000"/>
                    </a:schemeClr>
                  </a:solidFill>
                  <a:latin typeface="Montserrat Medium" panose="00000600000000000000" pitchFamily="50" charset="0"/>
                </a:rPr>
                <a:t>TEAM 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1DCC677-B1CF-6A41-A522-3818CD025865}"/>
                </a:ext>
              </a:extLst>
            </p:cNvPr>
            <p:cNvSpPr txBox="1"/>
            <p:nvPr/>
          </p:nvSpPr>
          <p:spPr>
            <a:xfrm>
              <a:off x="2475239" y="3753407"/>
              <a:ext cx="725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pc="2000">
                  <a:solidFill>
                    <a:schemeClr val="bg1"/>
                  </a:solidFill>
                  <a:latin typeface="Montserrat Medium" panose="00000600000000000000" pitchFamily="50" charset="0"/>
                </a:rPr>
                <a:t>ELEVATOR CONTROL</a:t>
              </a:r>
              <a:endParaRPr lang="de-DE" spc="2000">
                <a:latin typeface="Montserrat Medium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7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BB1BBB-0EA7-0046-8D94-22F02678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1010A-766E-3F45-9834-BB4C38BE0B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T"/>
              <a:t>GIT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8A1A0-D7B7-5148-B729-1752292B79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166C5-D566-0A4F-B106-50D5FB786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BRANCHING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4400AD3-67DA-46E8-9387-DF3D93F58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614"/>
          <a:stretch/>
        </p:blipFill>
        <p:spPr>
          <a:xfrm>
            <a:off x="924428" y="2112878"/>
            <a:ext cx="10343144" cy="40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6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1E536F-73AF-5F46-81C8-EC979EDA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BC836-3DF3-A443-AF71-CDA0260AEC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T"/>
              <a:t>GITHUB PULL REQUESTS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F170B-6916-4D46-B163-39B6408C4E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BBBF3-61A8-BC44-A3A2-774CB759D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PEER CODE REVIEWS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168259-9B67-2E4E-866E-A9319611E4CC}"/>
              </a:ext>
            </a:extLst>
          </p:cNvPr>
          <p:cNvGrpSpPr/>
          <p:nvPr/>
        </p:nvGrpSpPr>
        <p:grpSpPr>
          <a:xfrm>
            <a:off x="567436" y="3110696"/>
            <a:ext cx="2650325" cy="1674917"/>
            <a:chOff x="567436" y="3110696"/>
            <a:chExt cx="2650325" cy="1674917"/>
          </a:xfrm>
        </p:grpSpPr>
        <p:sp>
          <p:nvSpPr>
            <p:cNvPr id="7" name="Textfeld 63">
              <a:extLst>
                <a:ext uri="{FF2B5EF4-FFF2-40B4-BE49-F238E27FC236}">
                  <a16:creationId xmlns:a16="http://schemas.microsoft.com/office/drawing/2014/main" id="{E175BD9D-2F57-B849-BF0D-3C59B1A972FB}"/>
                </a:ext>
              </a:extLst>
            </p:cNvPr>
            <p:cNvSpPr txBox="1"/>
            <p:nvPr/>
          </p:nvSpPr>
          <p:spPr>
            <a:xfrm>
              <a:off x="567436" y="4200838"/>
              <a:ext cx="26503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CREATE PULL REQUEST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D48534F-F99E-FF48-86D3-CF62289D7416}"/>
                </a:ext>
              </a:extLst>
            </p:cNvPr>
            <p:cNvGrpSpPr/>
            <p:nvPr/>
          </p:nvGrpSpPr>
          <p:grpSpPr>
            <a:xfrm>
              <a:off x="1435398" y="3110696"/>
              <a:ext cx="914400" cy="914400"/>
              <a:chOff x="1666892" y="2971800"/>
              <a:chExt cx="914400" cy="9144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8EA9761-A37B-644B-9BF1-AC2A2B159F8E}"/>
                  </a:ext>
                </a:extLst>
              </p:cNvPr>
              <p:cNvSpPr/>
              <p:nvPr/>
            </p:nvSpPr>
            <p:spPr>
              <a:xfrm>
                <a:off x="1666892" y="2971800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871D79-FA61-594B-B64E-30BDF9F64DD8}"/>
                  </a:ext>
                </a:extLst>
              </p:cNvPr>
              <p:cNvSpPr txBox="1"/>
              <p:nvPr/>
            </p:nvSpPr>
            <p:spPr>
              <a:xfrm>
                <a:off x="1927564" y="3139781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T" sz="320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5790C2-7674-6043-8495-C90C6EE9DDCA}"/>
              </a:ext>
            </a:extLst>
          </p:cNvPr>
          <p:cNvGrpSpPr/>
          <p:nvPr/>
        </p:nvGrpSpPr>
        <p:grpSpPr>
          <a:xfrm>
            <a:off x="4508893" y="3119778"/>
            <a:ext cx="2650325" cy="1674917"/>
            <a:chOff x="3478433" y="3119778"/>
            <a:chExt cx="2650325" cy="1674917"/>
          </a:xfrm>
        </p:grpSpPr>
        <p:sp>
          <p:nvSpPr>
            <p:cNvPr id="12" name="Textfeld 63">
              <a:extLst>
                <a:ext uri="{FF2B5EF4-FFF2-40B4-BE49-F238E27FC236}">
                  <a16:creationId xmlns:a16="http://schemas.microsoft.com/office/drawing/2014/main" id="{8C29BAED-87A3-B241-84A5-CE89D1D8AFD2}"/>
                </a:ext>
              </a:extLst>
            </p:cNvPr>
            <p:cNvSpPr txBox="1"/>
            <p:nvPr/>
          </p:nvSpPr>
          <p:spPr>
            <a:xfrm>
              <a:off x="3478433" y="4209920"/>
              <a:ext cx="26503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REVIEW BY PEERS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04EA3AE-B2E6-0443-8405-84D4EEE78A63}"/>
                </a:ext>
              </a:extLst>
            </p:cNvPr>
            <p:cNvGrpSpPr/>
            <p:nvPr/>
          </p:nvGrpSpPr>
          <p:grpSpPr>
            <a:xfrm>
              <a:off x="4346395" y="3119778"/>
              <a:ext cx="914400" cy="914400"/>
              <a:chOff x="1666892" y="2971800"/>
              <a:chExt cx="914400" cy="9144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7F4263D-B950-1843-A642-C05234B03AED}"/>
                  </a:ext>
                </a:extLst>
              </p:cNvPr>
              <p:cNvSpPr/>
              <p:nvPr/>
            </p:nvSpPr>
            <p:spPr>
              <a:xfrm>
                <a:off x="1666892" y="2971800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60DE81-BC7C-CF4E-8E65-78972D009778}"/>
                  </a:ext>
                </a:extLst>
              </p:cNvPr>
              <p:cNvSpPr txBox="1"/>
              <p:nvPr/>
            </p:nvSpPr>
            <p:spPr>
              <a:xfrm>
                <a:off x="1962288" y="3164799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T" sz="320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F5ACD7-D72A-1D48-81FC-288D05A44041}"/>
              </a:ext>
            </a:extLst>
          </p:cNvPr>
          <p:cNvGrpSpPr/>
          <p:nvPr/>
        </p:nvGrpSpPr>
        <p:grpSpPr>
          <a:xfrm>
            <a:off x="8450350" y="3119778"/>
            <a:ext cx="2650325" cy="1428696"/>
            <a:chOff x="6552102" y="3110696"/>
            <a:chExt cx="2650325" cy="1428696"/>
          </a:xfrm>
        </p:grpSpPr>
        <p:sp>
          <p:nvSpPr>
            <p:cNvPr id="16" name="Textfeld 63">
              <a:extLst>
                <a:ext uri="{FF2B5EF4-FFF2-40B4-BE49-F238E27FC236}">
                  <a16:creationId xmlns:a16="http://schemas.microsoft.com/office/drawing/2014/main" id="{5F26968F-E27A-2D48-86AF-F3FDD26C8A60}"/>
                </a:ext>
              </a:extLst>
            </p:cNvPr>
            <p:cNvSpPr txBox="1"/>
            <p:nvPr/>
          </p:nvSpPr>
          <p:spPr>
            <a:xfrm>
              <a:off x="6552102" y="4200838"/>
              <a:ext cx="26503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MERGE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758384-086B-4448-B467-10F2C2FFA65F}"/>
                </a:ext>
              </a:extLst>
            </p:cNvPr>
            <p:cNvGrpSpPr/>
            <p:nvPr/>
          </p:nvGrpSpPr>
          <p:grpSpPr>
            <a:xfrm>
              <a:off x="7420064" y="3110696"/>
              <a:ext cx="914400" cy="914400"/>
              <a:chOff x="1666892" y="2971800"/>
              <a:chExt cx="914400" cy="9144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60AE60F-88B0-9D4E-88C9-FA08E784909B}"/>
                  </a:ext>
                </a:extLst>
              </p:cNvPr>
              <p:cNvSpPr/>
              <p:nvPr/>
            </p:nvSpPr>
            <p:spPr>
              <a:xfrm>
                <a:off x="1666892" y="2971800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4F34B9-C1B6-5C47-A048-9DEA1A80715F}"/>
                  </a:ext>
                </a:extLst>
              </p:cNvPr>
              <p:cNvSpPr txBox="1"/>
              <p:nvPr/>
            </p:nvSpPr>
            <p:spPr>
              <a:xfrm>
                <a:off x="1962288" y="3164799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T" sz="320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F72895-4BD1-8648-BE5F-4BDA34EC3D1F}"/>
              </a:ext>
            </a:extLst>
          </p:cNvPr>
          <p:cNvCxnSpPr/>
          <p:nvPr/>
        </p:nvCxnSpPr>
        <p:spPr>
          <a:xfrm>
            <a:off x="3333509" y="3605164"/>
            <a:ext cx="117538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1D955E-78DF-5E43-BB27-44C8EA80EE98}"/>
              </a:ext>
            </a:extLst>
          </p:cNvPr>
          <p:cNvCxnSpPr/>
          <p:nvPr/>
        </p:nvCxnSpPr>
        <p:spPr>
          <a:xfrm>
            <a:off x="7274966" y="3567896"/>
            <a:ext cx="117538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5240B73-1135-D944-B629-2F92C35588C9}"/>
              </a:ext>
            </a:extLst>
          </p:cNvPr>
          <p:cNvSpPr txBox="1"/>
          <p:nvPr/>
        </p:nvSpPr>
        <p:spPr>
          <a:xfrm>
            <a:off x="7362996" y="3143500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600">
                <a:latin typeface="Montserrat" pitchFamily="2" charset="77"/>
              </a:rPr>
              <a:t>accept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5C7588-E416-4D47-9D1D-E8158395EF78}"/>
              </a:ext>
            </a:extLst>
          </p:cNvPr>
          <p:cNvGrpSpPr/>
          <p:nvPr/>
        </p:nvGrpSpPr>
        <p:grpSpPr>
          <a:xfrm>
            <a:off x="3909626" y="4785613"/>
            <a:ext cx="1994988" cy="963037"/>
            <a:chOff x="3909626" y="4785613"/>
            <a:chExt cx="1994988" cy="96303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90E09FA-76BA-794C-90D6-C4F3B08424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9626" y="4785613"/>
              <a:ext cx="11575" cy="963037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FD67FDE-A4A4-EF43-B0CD-E633607FCA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9626" y="5719124"/>
              <a:ext cx="1994988" cy="0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693B9F2-835A-764F-BF74-D66FBEBB2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4614" y="4912242"/>
              <a:ext cx="0" cy="836408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81A7145-B566-B04B-AC52-C1A89E7D93FB}"/>
              </a:ext>
            </a:extLst>
          </p:cNvPr>
          <p:cNvSpPr txBox="1"/>
          <p:nvPr/>
        </p:nvSpPr>
        <p:spPr>
          <a:xfrm>
            <a:off x="4491399" y="5736783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600">
                <a:latin typeface="Montserrat" pitchFamily="2" charset="77"/>
              </a:rPr>
              <a:t>reject</a:t>
            </a:r>
          </a:p>
        </p:txBody>
      </p:sp>
    </p:spTree>
    <p:extLst>
      <p:ext uri="{BB962C8B-B14F-4D97-AF65-F5344CB8AC3E}">
        <p14:creationId xmlns:p14="http://schemas.microsoft.com/office/powerpoint/2010/main" val="304903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38895-07A9-4447-A2BC-F9E63113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88687-4DF0-1440-A7AB-25AC79F80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GITHUB ACTIONS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35487-754B-4940-941C-69AA3F4831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786CA-2BF7-6847-A644-84CA3995D6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BUILD AUTOMATION &amp; CI</a:t>
            </a: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11DF7C3A-5139-4951-BA1F-920CC63E1482}"/>
              </a:ext>
            </a:extLst>
          </p:cNvPr>
          <p:cNvGrpSpPr/>
          <p:nvPr/>
        </p:nvGrpSpPr>
        <p:grpSpPr>
          <a:xfrm>
            <a:off x="567436" y="3110696"/>
            <a:ext cx="2650325" cy="1428696"/>
            <a:chOff x="567436" y="3110696"/>
            <a:chExt cx="2650325" cy="1428696"/>
          </a:xfrm>
        </p:grpSpPr>
        <p:sp>
          <p:nvSpPr>
            <p:cNvPr id="8" name="Textfeld 63">
              <a:extLst>
                <a:ext uri="{FF2B5EF4-FFF2-40B4-BE49-F238E27FC236}">
                  <a16:creationId xmlns:a16="http://schemas.microsoft.com/office/drawing/2014/main" id="{76C3A87C-080E-4FE7-8477-7AA0D8DBFC73}"/>
                </a:ext>
              </a:extLst>
            </p:cNvPr>
            <p:cNvSpPr txBox="1"/>
            <p:nvPr/>
          </p:nvSpPr>
          <p:spPr>
            <a:xfrm>
              <a:off x="567436" y="4200838"/>
              <a:ext cx="26503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TRIGGER</a:t>
              </a:r>
            </a:p>
          </p:txBody>
        </p:sp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32D32C94-B252-428B-8F2B-53FAFCAEC436}"/>
                </a:ext>
              </a:extLst>
            </p:cNvPr>
            <p:cNvGrpSpPr/>
            <p:nvPr/>
          </p:nvGrpSpPr>
          <p:grpSpPr>
            <a:xfrm>
              <a:off x="1435398" y="3110696"/>
              <a:ext cx="914400" cy="914400"/>
              <a:chOff x="1666892" y="2971800"/>
              <a:chExt cx="914400" cy="914400"/>
            </a:xfrm>
          </p:grpSpPr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B190675B-7AE5-436D-99B7-DE4FBF9EEC76}"/>
                  </a:ext>
                </a:extLst>
              </p:cNvPr>
              <p:cNvSpPr/>
              <p:nvPr/>
            </p:nvSpPr>
            <p:spPr>
              <a:xfrm>
                <a:off x="1666892" y="2971800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84EAAB94-8844-49DA-B8BB-026ADFA470B1}"/>
                  </a:ext>
                </a:extLst>
              </p:cNvPr>
              <p:cNvSpPr txBox="1"/>
              <p:nvPr/>
            </p:nvSpPr>
            <p:spPr>
              <a:xfrm>
                <a:off x="1927564" y="3139781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T" sz="320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2" name="Group 20">
            <a:extLst>
              <a:ext uri="{FF2B5EF4-FFF2-40B4-BE49-F238E27FC236}">
                <a16:creationId xmlns:a16="http://schemas.microsoft.com/office/drawing/2014/main" id="{5B46B60B-0EF6-4C9B-B7AF-5C92DA3E8E06}"/>
              </a:ext>
            </a:extLst>
          </p:cNvPr>
          <p:cNvGrpSpPr/>
          <p:nvPr/>
        </p:nvGrpSpPr>
        <p:grpSpPr>
          <a:xfrm>
            <a:off x="4508893" y="3119778"/>
            <a:ext cx="2650325" cy="1428696"/>
            <a:chOff x="3478433" y="3119778"/>
            <a:chExt cx="2650325" cy="1428696"/>
          </a:xfrm>
        </p:grpSpPr>
        <p:sp>
          <p:nvSpPr>
            <p:cNvPr id="13" name="Textfeld 63">
              <a:extLst>
                <a:ext uri="{FF2B5EF4-FFF2-40B4-BE49-F238E27FC236}">
                  <a16:creationId xmlns:a16="http://schemas.microsoft.com/office/drawing/2014/main" id="{9A0E92F0-69BC-4734-9EE1-46F7CDD0DC03}"/>
                </a:ext>
              </a:extLst>
            </p:cNvPr>
            <p:cNvSpPr txBox="1"/>
            <p:nvPr/>
          </p:nvSpPr>
          <p:spPr>
            <a:xfrm>
              <a:off x="3478433" y="4209920"/>
              <a:ext cx="265032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/>
                </a:rPr>
                <a:t>GitHub Actions </a:t>
              </a:r>
              <a:r>
                <a:rPr lang="de-DE" sz="1600" spc="3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/>
                </a:rPr>
                <a:t>Build</a:t>
              </a:r>
              <a:endParaRPr lang="de-DE"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/>
              </a:endParaRPr>
            </a:p>
          </p:txBody>
        </p: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8282F207-05A1-4126-ACC7-8747770459F4}"/>
                </a:ext>
              </a:extLst>
            </p:cNvPr>
            <p:cNvGrpSpPr/>
            <p:nvPr/>
          </p:nvGrpSpPr>
          <p:grpSpPr>
            <a:xfrm>
              <a:off x="4346395" y="3119778"/>
              <a:ext cx="914400" cy="914400"/>
              <a:chOff x="1666892" y="2971800"/>
              <a:chExt cx="914400" cy="914400"/>
            </a:xfrm>
          </p:grpSpPr>
          <p:sp>
            <p:nvSpPr>
              <p:cNvPr id="15" name="Oval 13">
                <a:extLst>
                  <a:ext uri="{FF2B5EF4-FFF2-40B4-BE49-F238E27FC236}">
                    <a16:creationId xmlns:a16="http://schemas.microsoft.com/office/drawing/2014/main" id="{EAC51B0F-4379-4F84-A723-AC05BAC5B91F}"/>
                  </a:ext>
                </a:extLst>
              </p:cNvPr>
              <p:cNvSpPr/>
              <p:nvPr/>
            </p:nvSpPr>
            <p:spPr>
              <a:xfrm>
                <a:off x="1666892" y="2971800"/>
                <a:ext cx="914400" cy="914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D8B02E66-D0A1-4B0C-B938-8F94D2A6FD97}"/>
                  </a:ext>
                </a:extLst>
              </p:cNvPr>
              <p:cNvSpPr txBox="1"/>
              <p:nvPr/>
            </p:nvSpPr>
            <p:spPr>
              <a:xfrm>
                <a:off x="1962288" y="3164799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T" sz="320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cxnSp>
        <p:nvCxnSpPr>
          <p:cNvPr id="22" name="Straight Arrow Connector 23">
            <a:extLst>
              <a:ext uri="{FF2B5EF4-FFF2-40B4-BE49-F238E27FC236}">
                <a16:creationId xmlns:a16="http://schemas.microsoft.com/office/drawing/2014/main" id="{5D70AB77-F3E8-4524-9EAB-9724156D52FC}"/>
              </a:ext>
            </a:extLst>
          </p:cNvPr>
          <p:cNvCxnSpPr/>
          <p:nvPr/>
        </p:nvCxnSpPr>
        <p:spPr>
          <a:xfrm>
            <a:off x="3333509" y="3605164"/>
            <a:ext cx="117538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4">
            <a:extLst>
              <a:ext uri="{FF2B5EF4-FFF2-40B4-BE49-F238E27FC236}">
                <a16:creationId xmlns:a16="http://schemas.microsoft.com/office/drawing/2014/main" id="{CE0821EC-23A0-41E7-948E-C354AD0A73E8}"/>
              </a:ext>
            </a:extLst>
          </p:cNvPr>
          <p:cNvCxnSpPr/>
          <p:nvPr/>
        </p:nvCxnSpPr>
        <p:spPr>
          <a:xfrm>
            <a:off x="7274966" y="3567896"/>
            <a:ext cx="117538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63">
            <a:extLst>
              <a:ext uri="{FF2B5EF4-FFF2-40B4-BE49-F238E27FC236}">
                <a16:creationId xmlns:a16="http://schemas.microsoft.com/office/drawing/2014/main" id="{A679CA6A-A5BA-4737-BDD6-1D85C0605912}"/>
              </a:ext>
            </a:extLst>
          </p:cNvPr>
          <p:cNvSpPr txBox="1"/>
          <p:nvPr/>
        </p:nvSpPr>
        <p:spPr>
          <a:xfrm>
            <a:off x="567436" y="4554976"/>
            <a:ext cx="2650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spc="3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master</a:t>
            </a:r>
            <a:r>
              <a:rPr lang="de-DE" sz="12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, </a:t>
            </a:r>
            <a:r>
              <a:rPr lang="de-DE" sz="1200" spc="3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develop</a:t>
            </a:r>
            <a:r>
              <a:rPr lang="de-DE" sz="12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, PR</a:t>
            </a:r>
          </a:p>
        </p:txBody>
      </p:sp>
      <p:sp>
        <p:nvSpPr>
          <p:cNvPr id="32" name="Textfeld 63">
            <a:extLst>
              <a:ext uri="{FF2B5EF4-FFF2-40B4-BE49-F238E27FC236}">
                <a16:creationId xmlns:a16="http://schemas.microsoft.com/office/drawing/2014/main" id="{1416AC7D-E385-4658-8D13-B7ACA4CE6CD2}"/>
              </a:ext>
            </a:extLst>
          </p:cNvPr>
          <p:cNvSpPr txBox="1"/>
          <p:nvPr/>
        </p:nvSpPr>
        <p:spPr>
          <a:xfrm>
            <a:off x="4543616" y="4518624"/>
            <a:ext cx="265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Unit </a:t>
            </a:r>
            <a:r>
              <a:rPr lang="de-DE" sz="1200" spc="3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tests</a:t>
            </a:r>
            <a:r>
              <a:rPr lang="de-DE" sz="12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,</a:t>
            </a:r>
          </a:p>
          <a:p>
            <a:pPr algn="ctr"/>
            <a:r>
              <a:rPr lang="de-DE" sz="1200" spc="3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jacoco</a:t>
            </a:r>
            <a:r>
              <a:rPr lang="de-DE" sz="12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,</a:t>
            </a:r>
          </a:p>
          <a:p>
            <a:pPr algn="ctr"/>
            <a:r>
              <a:rPr lang="de-DE" sz="1200" spc="3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SonarCloud</a:t>
            </a:r>
            <a:endParaRPr lang="de-DE" sz="1200" spc="30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4295D28-1551-446C-B4EB-B97C0A3E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0496" y="2889000"/>
            <a:ext cx="540000" cy="540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2F1C7754-F838-49FD-B8CE-E4852F998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1452" y="3605164"/>
            <a:ext cx="540000" cy="54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2521426-06B6-4F5A-8D26-2AFB19938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6340" y="2844232"/>
            <a:ext cx="1479973" cy="551092"/>
          </a:xfrm>
          <a:prstGeom prst="rect">
            <a:avLst/>
          </a:prstGeom>
        </p:spPr>
      </p:pic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4442752-FA27-4D95-80EF-DA72DD6C4E88}"/>
              </a:ext>
            </a:extLst>
          </p:cNvPr>
          <p:cNvGrpSpPr/>
          <p:nvPr/>
        </p:nvGrpSpPr>
        <p:grpSpPr>
          <a:xfrm>
            <a:off x="1822398" y="4433695"/>
            <a:ext cx="7567187" cy="1792910"/>
            <a:chOff x="1848276" y="4433695"/>
            <a:chExt cx="7567187" cy="1792910"/>
          </a:xfrm>
        </p:grpSpPr>
        <p:cxnSp>
          <p:nvCxnSpPr>
            <p:cNvPr id="29" name="Straight Arrow Connector 24">
              <a:extLst>
                <a:ext uri="{FF2B5EF4-FFF2-40B4-BE49-F238E27FC236}">
                  <a16:creationId xmlns:a16="http://schemas.microsoft.com/office/drawing/2014/main" id="{AEF0191D-A1AD-4556-B637-81D050B0DC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5524" y="5113199"/>
              <a:ext cx="0" cy="1097822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24">
              <a:extLst>
                <a:ext uri="{FF2B5EF4-FFF2-40B4-BE49-F238E27FC236}">
                  <a16:creationId xmlns:a16="http://schemas.microsoft.com/office/drawing/2014/main" id="{52B9F5AB-4555-4786-875F-05DDDE4220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8276" y="6185143"/>
              <a:ext cx="7567187" cy="41462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24">
              <a:extLst>
                <a:ext uri="{FF2B5EF4-FFF2-40B4-BE49-F238E27FC236}">
                  <a16:creationId xmlns:a16="http://schemas.microsoft.com/office/drawing/2014/main" id="{44B2F1D9-297F-46AA-A330-A21714513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7471" y="4433695"/>
              <a:ext cx="1" cy="1777326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24">
            <a:extLst>
              <a:ext uri="{FF2B5EF4-FFF2-40B4-BE49-F238E27FC236}">
                <a16:creationId xmlns:a16="http://schemas.microsoft.com/office/drawing/2014/main" id="{6D6596D3-684D-4746-BC07-FB8AF8DA2CAF}"/>
              </a:ext>
            </a:extLst>
          </p:cNvPr>
          <p:cNvCxnSpPr>
            <a:cxnSpLocks/>
          </p:cNvCxnSpPr>
          <p:nvPr/>
        </p:nvCxnSpPr>
        <p:spPr>
          <a:xfrm>
            <a:off x="9836617" y="3159000"/>
            <a:ext cx="66945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8">
            <a:extLst>
              <a:ext uri="{FF2B5EF4-FFF2-40B4-BE49-F238E27FC236}">
                <a16:creationId xmlns:a16="http://schemas.microsoft.com/office/drawing/2014/main" id="{C877983A-F9F2-4DD5-8FFF-FB20F3E04AE4}"/>
              </a:ext>
            </a:extLst>
          </p:cNvPr>
          <p:cNvSpPr txBox="1"/>
          <p:nvPr/>
        </p:nvSpPr>
        <p:spPr>
          <a:xfrm>
            <a:off x="5211850" y="5771112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err="1">
                <a:latin typeface="Montserrat" pitchFamily="2" charset="77"/>
              </a:rPr>
              <a:t>adapt</a:t>
            </a:r>
            <a:r>
              <a:rPr lang="de-AT" sz="1600">
                <a:latin typeface="Montserrat" pitchFamily="2" charset="77"/>
              </a:rPr>
              <a:t> code</a:t>
            </a:r>
            <a:endParaRPr lang="en-AT" sz="160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953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06DD5-82FA-5646-8132-7ABB36FF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F9140-0E38-BF4A-9B5B-260F24C42C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GITHUB ACTIONS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60D79-9A5C-4B48-8D0A-7D7FAFAFE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T">
                <a:latin typeface="Montserrat"/>
              </a:rPr>
              <a:t>Tests are run in the "Build and analyze" - stage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43939-8C7B-5D40-84E2-D9082873D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AUTOMATED TEST EXECUTION</a:t>
            </a: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9A8B3DA-B211-4286-A570-7196DFE23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3" y="1849467"/>
            <a:ext cx="5495925" cy="4463990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190A5D6E-2ACD-4E72-B306-64554BD3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3623389"/>
            <a:ext cx="5543550" cy="8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2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1D9F27-A2D3-FA4E-8974-03E01B02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22E35-D388-184A-8158-BFAA2E7DA9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E9D94-4466-484F-9D3F-054ED2A091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7929B-EDE8-F747-B7E0-B1739C1C7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T">
                <a:latin typeface="Montserrat SemiBold"/>
              </a:rPr>
              <a:t>TESTING</a:t>
            </a:r>
            <a:endParaRPr lang="en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C9616AB-6802-4F95-9490-07F622A22266}"/>
              </a:ext>
            </a:extLst>
          </p:cNvPr>
          <p:cNvGrpSpPr/>
          <p:nvPr/>
        </p:nvGrpSpPr>
        <p:grpSpPr>
          <a:xfrm>
            <a:off x="6513871" y="3094020"/>
            <a:ext cx="2356824" cy="1343238"/>
            <a:chOff x="6513871" y="3094020"/>
            <a:chExt cx="2356824" cy="1343238"/>
          </a:xfrm>
        </p:grpSpPr>
        <p:sp>
          <p:nvSpPr>
            <p:cNvPr id="12" name="Textfeld 63">
              <a:extLst>
                <a:ext uri="{FF2B5EF4-FFF2-40B4-BE49-F238E27FC236}">
                  <a16:creationId xmlns:a16="http://schemas.microsoft.com/office/drawing/2014/main" id="{FE111C0E-63BD-4380-9F83-60D1B751F40F}"/>
                </a:ext>
              </a:extLst>
            </p:cNvPr>
            <p:cNvSpPr txBox="1"/>
            <p:nvPr/>
          </p:nvSpPr>
          <p:spPr>
            <a:xfrm>
              <a:off x="6513871" y="4098704"/>
              <a:ext cx="2356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UI TESTING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216139-2B1E-40FA-A60F-1A70864C5D86}"/>
                </a:ext>
              </a:extLst>
            </p:cNvPr>
            <p:cNvSpPr txBox="1"/>
            <p:nvPr/>
          </p:nvSpPr>
          <p:spPr>
            <a:xfrm>
              <a:off x="6705773" y="3094020"/>
              <a:ext cx="197302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 spc="250" err="1">
                  <a:latin typeface="Montserrat SemiBold" panose="00000700000000000000"/>
                </a:rPr>
                <a:t>TestFX</a:t>
              </a:r>
              <a:endParaRPr lang="en-US" b="1" spc="250">
                <a:latin typeface="Montserrat SemiBold" panose="00000700000000000000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1F5A0EE-D736-4D03-82D2-E1F83B14A775}"/>
              </a:ext>
            </a:extLst>
          </p:cNvPr>
          <p:cNvGrpSpPr/>
          <p:nvPr/>
        </p:nvGrpSpPr>
        <p:grpSpPr>
          <a:xfrm>
            <a:off x="2498046" y="3143381"/>
            <a:ext cx="2356824" cy="1288903"/>
            <a:chOff x="2498046" y="3143381"/>
            <a:chExt cx="2356824" cy="1288903"/>
          </a:xfrm>
        </p:grpSpPr>
        <p:sp>
          <p:nvSpPr>
            <p:cNvPr id="15" name="Textfeld 63">
              <a:extLst>
                <a:ext uri="{FF2B5EF4-FFF2-40B4-BE49-F238E27FC236}">
                  <a16:creationId xmlns:a16="http://schemas.microsoft.com/office/drawing/2014/main" id="{B1DB87A9-7D57-4491-945D-45C41F23BD16}"/>
                </a:ext>
              </a:extLst>
            </p:cNvPr>
            <p:cNvSpPr txBox="1"/>
            <p:nvPr/>
          </p:nvSpPr>
          <p:spPr>
            <a:xfrm>
              <a:off x="2498046" y="4093730"/>
              <a:ext cx="2356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MOCKING</a:t>
              </a:r>
            </a:p>
          </p:txBody>
        </p:sp>
        <p:pic>
          <p:nvPicPr>
            <p:cNvPr id="17" name="Picture 6" descr="Mockito – Wikipedia">
              <a:extLst>
                <a:ext uri="{FF2B5EF4-FFF2-40B4-BE49-F238E27FC236}">
                  <a16:creationId xmlns:a16="http://schemas.microsoft.com/office/drawing/2014/main" id="{AAA625FB-FE2A-4A4A-95D3-A32BCE530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289" y="3143381"/>
              <a:ext cx="2154338" cy="61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030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F2A00-301E-CE42-BB27-DB28C1F9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32BBD-5134-B448-A4EC-5A9758DB03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JACOCO &amp; SONARCLOUD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B056E-0F88-374C-9BC4-4EDD072C19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676FF-738C-3341-9D42-6EAB0D8E0E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CODE COVERAGE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A96F-1BC4-AC40-9844-C9060375AB1D}"/>
              </a:ext>
            </a:extLst>
          </p:cNvPr>
          <p:cNvSpPr txBox="1"/>
          <p:nvPr/>
        </p:nvSpPr>
        <p:spPr>
          <a:xfrm>
            <a:off x="3867150" y="-1270548"/>
            <a:ext cx="4774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</a:t>
            </a:r>
            <a:r>
              <a:rPr lang="en-AT"/>
              <a:t>dd coverage screenshot here from sonarcloud</a:t>
            </a:r>
          </a:p>
          <a:p>
            <a:r>
              <a:rPr lang="en-GB"/>
              <a:t>O</a:t>
            </a:r>
            <a:r>
              <a:rPr lang="en-AT"/>
              <a:t>r rewrite it in a diagram</a:t>
            </a:r>
          </a:p>
          <a:p>
            <a:r>
              <a:rPr lang="en-GB"/>
              <a:t>S</a:t>
            </a:r>
            <a:r>
              <a:rPr lang="en-AT"/>
              <a:t>how different coverage metrics (line, branch, …)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856ABB-6833-4064-8999-4E9388D6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092" y="1430309"/>
            <a:ext cx="7077817" cy="51133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8C550A-972C-408F-8891-C65F0D148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1"/>
          <a:stretch/>
        </p:blipFill>
        <p:spPr>
          <a:xfrm>
            <a:off x="6998453" y="4699966"/>
            <a:ext cx="2202697" cy="1409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9756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989B211-0C70-4E06-9EE8-44092FB3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407548"/>
            <a:ext cx="7143750" cy="50925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F2A00-301E-CE42-BB27-DB28C1F9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32BBD-5134-B448-A4EC-5A9758DB03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JACOCO &amp; SONARCLOUD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B056E-0F88-374C-9BC4-4EDD072C19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676FF-738C-3341-9D42-6EAB0D8E0E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CODE COVERAGE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A96F-1BC4-AC40-9844-C9060375AB1D}"/>
              </a:ext>
            </a:extLst>
          </p:cNvPr>
          <p:cNvSpPr txBox="1"/>
          <p:nvPr/>
        </p:nvSpPr>
        <p:spPr>
          <a:xfrm>
            <a:off x="3867150" y="-1270548"/>
            <a:ext cx="4774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</a:t>
            </a:r>
            <a:r>
              <a:rPr lang="en-AT"/>
              <a:t>dd coverage screenshot here from sonarcloud</a:t>
            </a:r>
          </a:p>
          <a:p>
            <a:r>
              <a:rPr lang="en-GB"/>
              <a:t>O</a:t>
            </a:r>
            <a:r>
              <a:rPr lang="en-AT"/>
              <a:t>r rewrite it in a diagram</a:t>
            </a:r>
          </a:p>
          <a:p>
            <a:r>
              <a:rPr lang="en-GB"/>
              <a:t>S</a:t>
            </a:r>
            <a:r>
              <a:rPr lang="en-AT"/>
              <a:t>how different coverage metrics (line, branch, …)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01F5A9-6A01-4032-B168-A3DFDD472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5" y="4629150"/>
            <a:ext cx="226695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961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1C5FF-B925-AC44-88D8-710DF85C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819D8-110F-0E4F-9317-5E5EE23CF0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T"/>
              <a:t>SONARCLOUD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16E37-0C25-F940-A6CB-531DCFAD6C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09CD0-1D9A-A742-BA98-84FD9A68D2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T">
                <a:latin typeface="Montserrat SemiBold"/>
              </a:rPr>
              <a:t>STATIC ANALYSIS</a:t>
            </a:r>
            <a:endParaRPr lang="de-AT">
              <a:latin typeface="Montserrat SemiBold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81C0D2-351A-43E1-97BA-61F26A4EB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211" y="1382661"/>
            <a:ext cx="6635515" cy="52482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D1925E-9CDE-4DAB-B0D0-B0A89647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619" y="3432428"/>
            <a:ext cx="946213" cy="5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7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F2B1C7-2800-46C1-AFB3-D0AA2898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C93A3D0-C6FB-40BC-944E-554BF4492FDC}"/>
              </a:ext>
            </a:extLst>
          </p:cNvPr>
          <p:cNvGrpSpPr/>
          <p:nvPr/>
        </p:nvGrpSpPr>
        <p:grpSpPr>
          <a:xfrm>
            <a:off x="752618" y="2333897"/>
            <a:ext cx="2011680" cy="2011680"/>
            <a:chOff x="862149" y="2751909"/>
            <a:chExt cx="2011680" cy="201168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B004282-985D-4D34-9EAD-CF1EDC8594C5}"/>
                </a:ext>
              </a:extLst>
            </p:cNvPr>
            <p:cNvSpPr/>
            <p:nvPr/>
          </p:nvSpPr>
          <p:spPr>
            <a:xfrm>
              <a:off x="862149" y="2751909"/>
              <a:ext cx="2011680" cy="201168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8FC3442-73EB-435D-9A45-6F63AFA8236B}"/>
                </a:ext>
              </a:extLst>
            </p:cNvPr>
            <p:cNvSpPr txBox="1"/>
            <p:nvPr/>
          </p:nvSpPr>
          <p:spPr>
            <a:xfrm>
              <a:off x="910046" y="3388900"/>
              <a:ext cx="1915886" cy="1117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ts val="1000"/>
                </a:spcBef>
              </a:pPr>
              <a:r>
                <a:rPr lang="de-DE" sz="5400">
                  <a:solidFill>
                    <a:prstClr val="white"/>
                  </a:solidFill>
                  <a:latin typeface="Montserrat SemiBold" panose="00000700000000000000" pitchFamily="50" charset="0"/>
                </a:rPr>
                <a:t>3</a:t>
              </a:r>
              <a:endParaRPr lang="de-DE" sz="3200">
                <a:solidFill>
                  <a:prstClr val="white"/>
                </a:solidFill>
                <a:latin typeface="Montserrat SemiBold" panose="00000700000000000000" pitchFamily="50" charset="0"/>
              </a:endParaRPr>
            </a:p>
            <a:p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5DFF460-1D17-4275-9FD7-D649EBD04EAE}"/>
              </a:ext>
            </a:extLst>
          </p:cNvPr>
          <p:cNvSpPr txBox="1"/>
          <p:nvPr/>
        </p:nvSpPr>
        <p:spPr>
          <a:xfrm>
            <a:off x="648115" y="4601342"/>
            <a:ext cx="9244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spc="300">
                <a:solidFill>
                  <a:schemeClr val="bg1"/>
                </a:solidFill>
                <a:latin typeface="Montserrat Medium" panose="00000600000000000000" pitchFamily="50" charset="0"/>
              </a:rPr>
              <a:t>IMPLEMENTATION &amp;</a:t>
            </a:r>
          </a:p>
          <a:p>
            <a:r>
              <a:rPr lang="de-AT" sz="3200" spc="300">
                <a:solidFill>
                  <a:schemeClr val="bg1"/>
                </a:solidFill>
                <a:latin typeface="Montserrat Medium" panose="00000600000000000000" pitchFamily="50" charset="0"/>
              </a:rPr>
              <a:t>DEMO</a:t>
            </a:r>
            <a:endParaRPr lang="de-DE" sz="3200" spc="300"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045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D5C5E-27B6-2C42-8271-F986CE4281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T"/>
              <a:t>ARCHITECTURE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25E41-2D75-F843-A9B0-01DFB9028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T">
                <a:latin typeface="Montserrat"/>
              </a:rPr>
              <a:t>Splitted into GUI, business logic and API components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5C773-2A5C-A449-BB78-8E585BF422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/>
              <a:t>A</a:t>
            </a:r>
            <a:r>
              <a:rPr lang="en-AT"/>
              <a:t>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3665D-AAF8-8642-ABCA-2F327215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8A0C90-81BD-41B8-8BDA-B5B27E9A62FC}"/>
              </a:ext>
            </a:extLst>
          </p:cNvPr>
          <p:cNvSpPr txBox="1"/>
          <p:nvPr/>
        </p:nvSpPr>
        <p:spPr>
          <a:xfrm>
            <a:off x="0" y="657708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Detailed version on </a:t>
            </a:r>
            <a:r>
              <a:rPr lang="en-US" sz="1200">
                <a:hlinkClick r:id="rId2"/>
              </a:rPr>
              <a:t>https://app.creately.com/diagram/Nprp7n9HQEJ</a:t>
            </a:r>
            <a:endParaRPr lang="en-US" sz="120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CE3410-0620-4DAB-B740-59A36B7A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69" y="2619376"/>
            <a:ext cx="10851462" cy="20782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50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03E810-21F3-40BA-A27C-93C27416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32DC95-882E-4B07-B20B-3F8AFC9BA1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956DD6-0F10-4C0A-A226-5F04FCDDBB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1A54826-765E-4091-A2A4-557EDC92FAD3}"/>
              </a:ext>
            </a:extLst>
          </p:cNvPr>
          <p:cNvSpPr/>
          <p:nvPr/>
        </p:nvSpPr>
        <p:spPr>
          <a:xfrm>
            <a:off x="858227" y="3755395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B005199-BDB6-447B-98AF-BB4F90480175}"/>
              </a:ext>
            </a:extLst>
          </p:cNvPr>
          <p:cNvGrpSpPr/>
          <p:nvPr/>
        </p:nvGrpSpPr>
        <p:grpSpPr>
          <a:xfrm flipV="1">
            <a:off x="1051443" y="3755395"/>
            <a:ext cx="3371850" cy="686395"/>
            <a:chOff x="2536031" y="2695411"/>
            <a:chExt cx="2664619" cy="686395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D42E1E-CD6C-4E4A-ADF5-19B6EA423201}"/>
                </a:ext>
              </a:extLst>
            </p:cNvPr>
            <p:cNvSpPr/>
            <p:nvPr/>
          </p:nvSpPr>
          <p:spPr>
            <a:xfrm flipV="1">
              <a:off x="2536031" y="3021806"/>
              <a:ext cx="2664619" cy="360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Gleichschenkliges Dreieck 8">
              <a:extLst>
                <a:ext uri="{FF2B5EF4-FFF2-40B4-BE49-F238E27FC236}">
                  <a16:creationId xmlns:a16="http://schemas.microsoft.com/office/drawing/2014/main" id="{80726626-192C-4A8C-A2A6-C84708C54E17}"/>
                </a:ext>
              </a:extLst>
            </p:cNvPr>
            <p:cNvSpPr/>
            <p:nvPr/>
          </p:nvSpPr>
          <p:spPr>
            <a:xfrm>
              <a:off x="3679031" y="2695411"/>
              <a:ext cx="378618" cy="326395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0FA7D2A-DE92-4D5A-8626-5D99C65AC4A3}"/>
              </a:ext>
            </a:extLst>
          </p:cNvPr>
          <p:cNvGrpSpPr/>
          <p:nvPr/>
        </p:nvGrpSpPr>
        <p:grpSpPr>
          <a:xfrm>
            <a:off x="4423292" y="3429000"/>
            <a:ext cx="3371850" cy="686395"/>
            <a:chOff x="2536031" y="2695411"/>
            <a:chExt cx="2664619" cy="686395"/>
          </a:xfrm>
          <a:solidFill>
            <a:schemeClr val="bg2">
              <a:lumMod val="75000"/>
            </a:schemeClr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D2BF-E7A8-4B0C-91C3-571A21E17420}"/>
                </a:ext>
              </a:extLst>
            </p:cNvPr>
            <p:cNvSpPr/>
            <p:nvPr/>
          </p:nvSpPr>
          <p:spPr>
            <a:xfrm>
              <a:off x="2536031" y="3021806"/>
              <a:ext cx="2664619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A0461A93-150F-476F-BA1E-C46CD22E9F9A}"/>
                </a:ext>
              </a:extLst>
            </p:cNvPr>
            <p:cNvSpPr/>
            <p:nvPr/>
          </p:nvSpPr>
          <p:spPr>
            <a:xfrm>
              <a:off x="3679031" y="2695411"/>
              <a:ext cx="378618" cy="3263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0AC7D12B-F9F8-4166-8224-87E4F58F1E5B}"/>
              </a:ext>
            </a:extLst>
          </p:cNvPr>
          <p:cNvSpPr/>
          <p:nvPr/>
        </p:nvSpPr>
        <p:spPr>
          <a:xfrm>
            <a:off x="10973773" y="3755395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EC96B5F-AD2A-4E44-9D90-E6AB1D4864AF}"/>
              </a:ext>
            </a:extLst>
          </p:cNvPr>
          <p:cNvGrpSpPr/>
          <p:nvPr/>
        </p:nvGrpSpPr>
        <p:grpSpPr>
          <a:xfrm flipV="1">
            <a:off x="7795140" y="3755395"/>
            <a:ext cx="3371850" cy="686395"/>
            <a:chOff x="2536031" y="2695411"/>
            <a:chExt cx="2664619" cy="686395"/>
          </a:xfrm>
          <a:solidFill>
            <a:schemeClr val="bg1">
              <a:lumMod val="75000"/>
            </a:schemeClr>
          </a:solidFill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7C102B5-2905-41BD-AEEF-DFD65EAD2FE6}"/>
                </a:ext>
              </a:extLst>
            </p:cNvPr>
            <p:cNvSpPr/>
            <p:nvPr/>
          </p:nvSpPr>
          <p:spPr>
            <a:xfrm>
              <a:off x="2536031" y="3021806"/>
              <a:ext cx="2664619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Gleichschenkliges Dreieck 17">
              <a:extLst>
                <a:ext uri="{FF2B5EF4-FFF2-40B4-BE49-F238E27FC236}">
                  <a16:creationId xmlns:a16="http://schemas.microsoft.com/office/drawing/2014/main" id="{02741424-39C8-467B-AEB8-503AB288B181}"/>
                </a:ext>
              </a:extLst>
            </p:cNvPr>
            <p:cNvSpPr/>
            <p:nvPr/>
          </p:nvSpPr>
          <p:spPr>
            <a:xfrm>
              <a:off x="3679031" y="2695411"/>
              <a:ext cx="378618" cy="3263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929BF156-85D6-4F0A-B4DE-3F19D8801A02}"/>
              </a:ext>
            </a:extLst>
          </p:cNvPr>
          <p:cNvSpPr/>
          <p:nvPr/>
        </p:nvSpPr>
        <p:spPr>
          <a:xfrm>
            <a:off x="2091838" y="1719867"/>
            <a:ext cx="1275947" cy="127594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967CD9F-FED6-4B8F-93A7-BC410E5519FA}"/>
              </a:ext>
            </a:extLst>
          </p:cNvPr>
          <p:cNvCxnSpPr>
            <a:cxnSpLocks/>
          </p:cNvCxnSpPr>
          <p:nvPr/>
        </p:nvCxnSpPr>
        <p:spPr>
          <a:xfrm>
            <a:off x="2724373" y="3102199"/>
            <a:ext cx="1" cy="3988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7ABC6D63-D219-41FA-8F2C-BE85AD4061CB}"/>
              </a:ext>
            </a:extLst>
          </p:cNvPr>
          <p:cNvSpPr/>
          <p:nvPr/>
        </p:nvSpPr>
        <p:spPr>
          <a:xfrm>
            <a:off x="5471242" y="5001200"/>
            <a:ext cx="1275947" cy="127594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9C641F8-2A19-46BC-B595-224956ACAAFE}"/>
              </a:ext>
            </a:extLst>
          </p:cNvPr>
          <p:cNvCxnSpPr>
            <a:cxnSpLocks/>
          </p:cNvCxnSpPr>
          <p:nvPr/>
        </p:nvCxnSpPr>
        <p:spPr>
          <a:xfrm>
            <a:off x="6109216" y="4441790"/>
            <a:ext cx="1" cy="3988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1592D4CE-57D1-497C-A3CB-53A37266806E}"/>
              </a:ext>
            </a:extLst>
          </p:cNvPr>
          <p:cNvSpPr/>
          <p:nvPr/>
        </p:nvSpPr>
        <p:spPr>
          <a:xfrm>
            <a:off x="8840117" y="1719867"/>
            <a:ext cx="1275947" cy="127594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B950D08-DEA5-4696-BE0F-AF97904BD334}"/>
              </a:ext>
            </a:extLst>
          </p:cNvPr>
          <p:cNvCxnSpPr>
            <a:cxnSpLocks/>
          </p:cNvCxnSpPr>
          <p:nvPr/>
        </p:nvCxnSpPr>
        <p:spPr>
          <a:xfrm>
            <a:off x="9472652" y="3102199"/>
            <a:ext cx="1" cy="3988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 descr="Web design with solid fill">
            <a:extLst>
              <a:ext uri="{FF2B5EF4-FFF2-40B4-BE49-F238E27FC236}">
                <a16:creationId xmlns:a16="http://schemas.microsoft.com/office/drawing/2014/main" id="{43A21076-F59B-45FE-997A-D13149328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96309" y="1981497"/>
            <a:ext cx="752685" cy="752685"/>
          </a:xfrm>
          <a:prstGeom prst="rect">
            <a:avLst/>
          </a:prstGeom>
        </p:spPr>
      </p:pic>
      <p:pic>
        <p:nvPicPr>
          <p:cNvPr id="34" name="Grafik 33" descr="Lehrer">
            <a:extLst>
              <a:ext uri="{FF2B5EF4-FFF2-40B4-BE49-F238E27FC236}">
                <a16:creationId xmlns:a16="http://schemas.microsoft.com/office/drawing/2014/main" id="{18F6B87F-1AAD-46C7-BED9-496F2591D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67320" y="1981497"/>
            <a:ext cx="756000" cy="756000"/>
          </a:xfrm>
          <a:prstGeom prst="rect">
            <a:avLst/>
          </a:prstGeom>
        </p:spPr>
      </p:pic>
      <p:pic>
        <p:nvPicPr>
          <p:cNvPr id="36" name="Grafik 35" descr="Good Inventory with solid fill">
            <a:extLst>
              <a:ext uri="{FF2B5EF4-FFF2-40B4-BE49-F238E27FC236}">
                <a16:creationId xmlns:a16="http://schemas.microsoft.com/office/drawing/2014/main" id="{69026EF4-2851-4E90-AA75-08844DBBC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31216" y="5270688"/>
            <a:ext cx="756000" cy="7560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2F933DAF-7103-4CFC-BDE8-563EDC72D376}"/>
              </a:ext>
            </a:extLst>
          </p:cNvPr>
          <p:cNvSpPr txBox="1"/>
          <p:nvPr/>
        </p:nvSpPr>
        <p:spPr>
          <a:xfrm>
            <a:off x="1306137" y="4693380"/>
            <a:ext cx="286246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PART 1</a:t>
            </a:r>
          </a:p>
          <a:p>
            <a:pPr algn="ctr"/>
            <a:endParaRPr lang="de-DE" sz="500">
              <a:solidFill>
                <a:schemeClr val="bg1">
                  <a:lumMod val="50000"/>
                </a:schemeClr>
              </a:solidFill>
              <a:latin typeface="Montserrat SemiBold" panose="00000700000000000000" pitchFamily="50" charset="0"/>
            </a:endParaRPr>
          </a:p>
          <a:p>
            <a:pPr algn="ctr"/>
            <a:r>
              <a:rPr lang="de-DE" sz="1600" err="1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Introduction</a:t>
            </a:r>
            <a:r>
              <a:rPr lang="de-DE" sz="16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 &amp;</a:t>
            </a:r>
          </a:p>
          <a:p>
            <a:pPr algn="ctr"/>
            <a:r>
              <a:rPr lang="de-DE" sz="1600" err="1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Overview</a:t>
            </a:r>
            <a:endParaRPr lang="de-DE" sz="1600">
              <a:solidFill>
                <a:schemeClr val="bg1">
                  <a:lumMod val="5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9230892-07CE-4F4C-BC31-8B3F72130E67}"/>
              </a:ext>
            </a:extLst>
          </p:cNvPr>
          <p:cNvSpPr txBox="1"/>
          <p:nvPr/>
        </p:nvSpPr>
        <p:spPr>
          <a:xfrm>
            <a:off x="4524833" y="2167116"/>
            <a:ext cx="286246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PART 2</a:t>
            </a:r>
          </a:p>
          <a:p>
            <a:pPr algn="ctr"/>
            <a:endParaRPr lang="de-DE" sz="500">
              <a:solidFill>
                <a:schemeClr val="bg1">
                  <a:lumMod val="50000"/>
                </a:schemeClr>
              </a:solidFill>
              <a:latin typeface="Montserrat SemiBold" panose="00000700000000000000" pitchFamily="50" charset="0"/>
            </a:endParaRPr>
          </a:p>
          <a:p>
            <a:pPr algn="ctr"/>
            <a:r>
              <a:rPr lang="de-DE" sz="16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Development &amp;</a:t>
            </a:r>
          </a:p>
          <a:p>
            <a:pPr algn="ctr"/>
            <a:r>
              <a:rPr lang="de-DE" sz="16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Quality Control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47943DC-32A1-489B-BC8F-744C214CEA84}"/>
              </a:ext>
            </a:extLst>
          </p:cNvPr>
          <p:cNvSpPr txBox="1"/>
          <p:nvPr/>
        </p:nvSpPr>
        <p:spPr>
          <a:xfrm>
            <a:off x="8049832" y="4693380"/>
            <a:ext cx="286246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PART 3</a:t>
            </a:r>
          </a:p>
          <a:p>
            <a:pPr algn="ctr"/>
            <a:endParaRPr lang="de-DE" sz="500">
              <a:solidFill>
                <a:schemeClr val="bg1">
                  <a:lumMod val="50000"/>
                </a:schemeClr>
              </a:solidFill>
              <a:latin typeface="Montserrat SemiBold" panose="00000700000000000000" pitchFamily="50" charset="0"/>
            </a:endParaRPr>
          </a:p>
          <a:p>
            <a:pPr algn="ctr"/>
            <a:r>
              <a:rPr lang="de-DE" sz="16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Implementation &amp;</a:t>
            </a:r>
          </a:p>
          <a:p>
            <a:pPr algn="ctr"/>
            <a:r>
              <a:rPr lang="de-DE" sz="16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32355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172C8-7FE8-3142-A475-4107C9F7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A74C7-BB52-0E44-9FAD-B4001C8B0C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T"/>
              <a:t>ARCHITECTURE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474DE-D074-214D-9F05-878CCEBE08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T">
                <a:latin typeface="Montserrat"/>
              </a:rPr>
              <a:t>JavaFX used for graphical user interfaces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F290F-89C7-4A40-BB6F-E54C030D4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GRAPHICAL UI</a:t>
            </a:r>
          </a:p>
        </p:txBody>
      </p:sp>
      <p:cxnSp>
        <p:nvCxnSpPr>
          <p:cNvPr id="15" name="Straight Arrow Connector 23">
            <a:extLst>
              <a:ext uri="{FF2B5EF4-FFF2-40B4-BE49-F238E27FC236}">
                <a16:creationId xmlns:a16="http://schemas.microsoft.com/office/drawing/2014/main" id="{898D4374-C264-4266-8306-6E1E9C8285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534172" y="3527502"/>
            <a:ext cx="1410245" cy="10456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3">
            <a:extLst>
              <a:ext uri="{FF2B5EF4-FFF2-40B4-BE49-F238E27FC236}">
                <a16:creationId xmlns:a16="http://schemas.microsoft.com/office/drawing/2014/main" id="{376FBEE4-F96E-43AC-BF77-7AE4A6324E9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09605" y="5287537"/>
            <a:ext cx="146962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F23CA6-6A7D-4903-8873-A4DCCB6E810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6030096" y="5287537"/>
            <a:ext cx="1469625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F7D1A0E-A941-483C-98B7-AEDC10BEA721}"/>
              </a:ext>
            </a:extLst>
          </p:cNvPr>
          <p:cNvSpPr txBox="1"/>
          <p:nvPr/>
        </p:nvSpPr>
        <p:spPr>
          <a:xfrm>
            <a:off x="6177131" y="4912614"/>
            <a:ext cx="12030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property</a:t>
            </a:r>
          </a:p>
          <a:p>
            <a:pPr>
              <a:spcAft>
                <a:spcPts val="1200"/>
              </a:spcAft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bindings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A11C34B-6B35-4B14-9FC5-29ADA9B80863}"/>
              </a:ext>
            </a:extLst>
          </p:cNvPr>
          <p:cNvSpPr txBox="1"/>
          <p:nvPr/>
        </p:nvSpPr>
        <p:spPr>
          <a:xfrm>
            <a:off x="7366418" y="3580910"/>
            <a:ext cx="1589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localization</a:t>
            </a:r>
          </a:p>
        </p:txBody>
      </p:sp>
      <p:grpSp>
        <p:nvGrpSpPr>
          <p:cNvPr id="1045" name="Gruppieren 1044">
            <a:extLst>
              <a:ext uri="{FF2B5EF4-FFF2-40B4-BE49-F238E27FC236}">
                <a16:creationId xmlns:a16="http://schemas.microsoft.com/office/drawing/2014/main" id="{59E818D3-DD39-4C13-82F8-18DDFC1D727B}"/>
              </a:ext>
            </a:extLst>
          </p:cNvPr>
          <p:cNvGrpSpPr/>
          <p:nvPr/>
        </p:nvGrpSpPr>
        <p:grpSpPr>
          <a:xfrm>
            <a:off x="1858738" y="4573162"/>
            <a:ext cx="1350867" cy="1428750"/>
            <a:chOff x="3781508" y="3848677"/>
            <a:chExt cx="1350867" cy="1428750"/>
          </a:xfrm>
        </p:grpSpPr>
        <p:sp>
          <p:nvSpPr>
            <p:cNvPr id="8" name="Rechteck: gefaltete Ecke 7">
              <a:extLst>
                <a:ext uri="{FF2B5EF4-FFF2-40B4-BE49-F238E27FC236}">
                  <a16:creationId xmlns:a16="http://schemas.microsoft.com/office/drawing/2014/main" id="{8DEB1626-5B4B-41CB-86B5-E0D04EFAEEA8}"/>
                </a:ext>
              </a:extLst>
            </p:cNvPr>
            <p:cNvSpPr/>
            <p:nvPr/>
          </p:nvSpPr>
          <p:spPr>
            <a:xfrm>
              <a:off x="3781508" y="3848677"/>
              <a:ext cx="1350867" cy="1428750"/>
            </a:xfrm>
            <a:prstGeom prst="foldedCorne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>
                  <a:latin typeface="Montserrat" panose="02000505000000020004" pitchFamily="2" charset="0"/>
                </a:rPr>
                <a:t>View.fxml</a:t>
              </a:r>
              <a:endParaRPr lang="en-US">
                <a:latin typeface="Montserrat" panose="02000505000000020004" pitchFamily="2" charset="0"/>
              </a:endParaRPr>
            </a:p>
          </p:txBody>
        </p:sp>
        <p:pic>
          <p:nvPicPr>
            <p:cNvPr id="1038" name="Grafik 1037">
              <a:extLst>
                <a:ext uri="{FF2B5EF4-FFF2-40B4-BE49-F238E27FC236}">
                  <a16:creationId xmlns:a16="http://schemas.microsoft.com/office/drawing/2014/main" id="{5C88302C-71A7-4E78-BA37-629497F6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75730" y="3911034"/>
              <a:ext cx="288000" cy="288000"/>
            </a:xfrm>
            <a:prstGeom prst="rect">
              <a:avLst/>
            </a:prstGeom>
          </p:spPr>
        </p:pic>
      </p:grpSp>
      <p:grpSp>
        <p:nvGrpSpPr>
          <p:cNvPr id="1044" name="Gruppieren 1043">
            <a:extLst>
              <a:ext uri="{FF2B5EF4-FFF2-40B4-BE49-F238E27FC236}">
                <a16:creationId xmlns:a16="http://schemas.microsoft.com/office/drawing/2014/main" id="{7A45C861-2FD4-4D4A-9113-931C926809B5}"/>
              </a:ext>
            </a:extLst>
          </p:cNvPr>
          <p:cNvGrpSpPr/>
          <p:nvPr/>
        </p:nvGrpSpPr>
        <p:grpSpPr>
          <a:xfrm>
            <a:off x="3268983" y="2098752"/>
            <a:ext cx="1350867" cy="1428750"/>
            <a:chOff x="897036" y="3848677"/>
            <a:chExt cx="1350867" cy="1428750"/>
          </a:xfrm>
        </p:grpSpPr>
        <p:sp>
          <p:nvSpPr>
            <p:cNvPr id="7" name="Rechteck: gefaltete Ecke 6">
              <a:extLst>
                <a:ext uri="{FF2B5EF4-FFF2-40B4-BE49-F238E27FC236}">
                  <a16:creationId xmlns:a16="http://schemas.microsoft.com/office/drawing/2014/main" id="{CD5D5711-0B1E-461B-BA2B-CC84D093FD7F}"/>
                </a:ext>
              </a:extLst>
            </p:cNvPr>
            <p:cNvSpPr/>
            <p:nvPr/>
          </p:nvSpPr>
          <p:spPr>
            <a:xfrm>
              <a:off x="897036" y="3848677"/>
              <a:ext cx="1350867" cy="1428750"/>
            </a:xfrm>
            <a:prstGeom prst="foldedCorne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Montserrat" panose="02000505000000020004" pitchFamily="2" charset="0"/>
                </a:rPr>
                <a:t>main.css</a:t>
              </a:r>
            </a:p>
          </p:txBody>
        </p:sp>
        <p:pic>
          <p:nvPicPr>
            <p:cNvPr id="1040" name="Grafik 1039">
              <a:extLst>
                <a:ext uri="{FF2B5EF4-FFF2-40B4-BE49-F238E27FC236}">
                  <a16:creationId xmlns:a16="http://schemas.microsoft.com/office/drawing/2014/main" id="{6A6A7967-70DB-4FFC-840A-B1258F63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73806" y="3936912"/>
              <a:ext cx="288000" cy="288000"/>
            </a:xfrm>
            <a:prstGeom prst="rect">
              <a:avLst/>
            </a:prstGeom>
          </p:spPr>
        </p:pic>
      </p:grpSp>
      <p:grpSp>
        <p:nvGrpSpPr>
          <p:cNvPr id="1046" name="Gruppieren 1045">
            <a:extLst>
              <a:ext uri="{FF2B5EF4-FFF2-40B4-BE49-F238E27FC236}">
                <a16:creationId xmlns:a16="http://schemas.microsoft.com/office/drawing/2014/main" id="{13B801AD-93FC-439F-B223-883D67CC52F9}"/>
              </a:ext>
            </a:extLst>
          </p:cNvPr>
          <p:cNvGrpSpPr/>
          <p:nvPr/>
        </p:nvGrpSpPr>
        <p:grpSpPr>
          <a:xfrm>
            <a:off x="4679229" y="4573162"/>
            <a:ext cx="1350867" cy="1428750"/>
            <a:chOff x="6601999" y="3848677"/>
            <a:chExt cx="1350867" cy="1428750"/>
          </a:xfrm>
        </p:grpSpPr>
        <p:sp>
          <p:nvSpPr>
            <p:cNvPr id="9" name="Rechteck: gefaltete Ecke 8">
              <a:extLst>
                <a:ext uri="{FF2B5EF4-FFF2-40B4-BE49-F238E27FC236}">
                  <a16:creationId xmlns:a16="http://schemas.microsoft.com/office/drawing/2014/main" id="{27AF3E17-8045-4F26-9DF1-7D82E51F25BA}"/>
                </a:ext>
              </a:extLst>
            </p:cNvPr>
            <p:cNvSpPr/>
            <p:nvPr/>
          </p:nvSpPr>
          <p:spPr>
            <a:xfrm>
              <a:off x="6601999" y="3848677"/>
              <a:ext cx="1350867" cy="1428750"/>
            </a:xfrm>
            <a:prstGeom prst="foldedCorne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>
                  <a:latin typeface="Montserrat" panose="02000505000000020004" pitchFamily="2" charset="0"/>
                </a:rPr>
                <a:t>View.kt</a:t>
              </a:r>
              <a:endParaRPr lang="en-US">
                <a:latin typeface="Montserrat" panose="02000505000000020004" pitchFamily="2" charset="0"/>
              </a:endParaRPr>
            </a:p>
          </p:txBody>
        </p:sp>
        <p:pic>
          <p:nvPicPr>
            <p:cNvPr id="1043" name="Grafik 1042">
              <a:extLst>
                <a:ext uri="{FF2B5EF4-FFF2-40B4-BE49-F238E27FC236}">
                  <a16:creationId xmlns:a16="http://schemas.microsoft.com/office/drawing/2014/main" id="{FF0421AB-FBF2-402D-814A-6C861AB6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78406" y="3936912"/>
              <a:ext cx="288000" cy="288000"/>
            </a:xfrm>
            <a:prstGeom prst="rect">
              <a:avLst/>
            </a:prstGeom>
          </p:spPr>
        </p:pic>
      </p:grpSp>
      <p:grpSp>
        <p:nvGrpSpPr>
          <p:cNvPr id="1047" name="Gruppieren 1046">
            <a:extLst>
              <a:ext uri="{FF2B5EF4-FFF2-40B4-BE49-F238E27FC236}">
                <a16:creationId xmlns:a16="http://schemas.microsoft.com/office/drawing/2014/main" id="{96069ECC-8FCF-4478-91CC-FED58AF09FF8}"/>
              </a:ext>
            </a:extLst>
          </p:cNvPr>
          <p:cNvGrpSpPr/>
          <p:nvPr/>
        </p:nvGrpSpPr>
        <p:grpSpPr>
          <a:xfrm>
            <a:off x="7499721" y="4573162"/>
            <a:ext cx="1350867" cy="1428750"/>
            <a:chOff x="9422491" y="3848677"/>
            <a:chExt cx="1350867" cy="1428750"/>
          </a:xfrm>
        </p:grpSpPr>
        <p:sp>
          <p:nvSpPr>
            <p:cNvPr id="22" name="Rechteck: gefaltete Ecke 21">
              <a:extLst>
                <a:ext uri="{FF2B5EF4-FFF2-40B4-BE49-F238E27FC236}">
                  <a16:creationId xmlns:a16="http://schemas.microsoft.com/office/drawing/2014/main" id="{34B9CE60-38CB-4FA0-8392-3E9E8B97EF4B}"/>
                </a:ext>
              </a:extLst>
            </p:cNvPr>
            <p:cNvSpPr/>
            <p:nvPr/>
          </p:nvSpPr>
          <p:spPr>
            <a:xfrm>
              <a:off x="9422491" y="3848677"/>
              <a:ext cx="1350867" cy="1428750"/>
            </a:xfrm>
            <a:prstGeom prst="foldedCorne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latin typeface="Montserrat" panose="02000505000000020004" pitchFamily="2" charset="0"/>
                </a:rPr>
                <a:t>ViewModel.kt</a:t>
              </a:r>
              <a:endParaRPr lang="en-US" sz="1200">
                <a:latin typeface="Montserrat" panose="02000505000000020004" pitchFamily="2" charset="0"/>
              </a:endParaRPr>
            </a:p>
          </p:txBody>
        </p: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2B5195D5-11FB-4C3A-AE53-C336DF62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93706" y="3936380"/>
              <a:ext cx="288000" cy="288000"/>
            </a:xfrm>
            <a:prstGeom prst="rect">
              <a:avLst/>
            </a:prstGeom>
          </p:spPr>
        </p:pic>
      </p:grpSp>
      <p:cxnSp>
        <p:nvCxnSpPr>
          <p:cNvPr id="31" name="Straight Arrow Connector 23">
            <a:extLst>
              <a:ext uri="{FF2B5EF4-FFF2-40B4-BE49-F238E27FC236}">
                <a16:creationId xmlns:a16="http://schemas.microsoft.com/office/drawing/2014/main" id="{68A01E0B-EBEF-41B6-A2AC-3CA3EE6530FB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944417" y="3527502"/>
            <a:ext cx="1410246" cy="10456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DA9C1DA-BB57-4E11-B660-A7C30637D932}"/>
              </a:ext>
            </a:extLst>
          </p:cNvPr>
          <p:cNvGrpSpPr/>
          <p:nvPr/>
        </p:nvGrpSpPr>
        <p:grpSpPr>
          <a:xfrm>
            <a:off x="5827285" y="2091365"/>
            <a:ext cx="4692952" cy="1811060"/>
            <a:chOff x="6857094" y="1851668"/>
            <a:chExt cx="4692952" cy="1811060"/>
          </a:xfrm>
        </p:grpSpPr>
        <p:grpSp>
          <p:nvGrpSpPr>
            <p:cNvPr id="1048" name="Gruppieren 1047">
              <a:extLst>
                <a:ext uri="{FF2B5EF4-FFF2-40B4-BE49-F238E27FC236}">
                  <a16:creationId xmlns:a16="http://schemas.microsoft.com/office/drawing/2014/main" id="{35415DF7-0EE8-4DB7-8F2A-AD3D92BA257F}"/>
                </a:ext>
              </a:extLst>
            </p:cNvPr>
            <p:cNvGrpSpPr/>
            <p:nvPr/>
          </p:nvGrpSpPr>
          <p:grpSpPr>
            <a:xfrm>
              <a:off x="9496368" y="1851668"/>
              <a:ext cx="2053678" cy="1428750"/>
              <a:chOff x="9310515" y="1791294"/>
              <a:chExt cx="1589774" cy="1428750"/>
            </a:xfrm>
          </p:grpSpPr>
          <p:sp>
            <p:nvSpPr>
              <p:cNvPr id="51" name="Rechteck: gefaltete Ecke 50">
                <a:extLst>
                  <a:ext uri="{FF2B5EF4-FFF2-40B4-BE49-F238E27FC236}">
                    <a16:creationId xmlns:a16="http://schemas.microsoft.com/office/drawing/2014/main" id="{BA43505F-EFD8-4E97-A4C5-D150DC29162A}"/>
                  </a:ext>
                </a:extLst>
              </p:cNvPr>
              <p:cNvSpPr/>
              <p:nvPr/>
            </p:nvSpPr>
            <p:spPr>
              <a:xfrm>
                <a:off x="9310515" y="1791294"/>
                <a:ext cx="1589774" cy="1428750"/>
              </a:xfrm>
              <a:prstGeom prst="foldedCorne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err="1">
                    <a:latin typeface="Montserrat" panose="02000505000000020004" pitchFamily="2" charset="0"/>
                  </a:rPr>
                  <a:t>Strings_en.properties</a:t>
                </a:r>
                <a:endParaRPr lang="en-US" sz="1200">
                  <a:latin typeface="Montserrat" panose="02000505000000020004" pitchFamily="2" charset="0"/>
                </a:endParaRPr>
              </a:p>
            </p:txBody>
          </p:sp>
          <p:pic>
            <p:nvPicPr>
              <p:cNvPr id="1036" name="Grafik 1035">
                <a:extLst>
                  <a:ext uri="{FF2B5EF4-FFF2-40B4-BE49-F238E27FC236}">
                    <a16:creationId xmlns:a16="http://schemas.microsoft.com/office/drawing/2014/main" id="{747DFBBE-5BDC-472C-86C3-A01D991BD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538455" y="185208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9B108E5A-96FF-44AF-8009-9E2AC721B235}"/>
                </a:ext>
              </a:extLst>
            </p:cNvPr>
            <p:cNvGrpSpPr/>
            <p:nvPr/>
          </p:nvGrpSpPr>
          <p:grpSpPr>
            <a:xfrm>
              <a:off x="6857094" y="1859055"/>
              <a:ext cx="2053678" cy="1428750"/>
              <a:chOff x="9310515" y="1791294"/>
              <a:chExt cx="1589774" cy="1428750"/>
            </a:xfrm>
          </p:grpSpPr>
          <p:sp>
            <p:nvSpPr>
              <p:cNvPr id="37" name="Rechteck: gefaltete Ecke 36">
                <a:extLst>
                  <a:ext uri="{FF2B5EF4-FFF2-40B4-BE49-F238E27FC236}">
                    <a16:creationId xmlns:a16="http://schemas.microsoft.com/office/drawing/2014/main" id="{1C5248A5-DA31-4DDB-B110-DDEDB94EC0AD}"/>
                  </a:ext>
                </a:extLst>
              </p:cNvPr>
              <p:cNvSpPr/>
              <p:nvPr/>
            </p:nvSpPr>
            <p:spPr>
              <a:xfrm>
                <a:off x="9310515" y="1791294"/>
                <a:ext cx="1589774" cy="1428750"/>
              </a:xfrm>
              <a:prstGeom prst="foldedCorner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err="1">
                    <a:latin typeface="Montserrat" panose="02000505000000020004" pitchFamily="2" charset="0"/>
                  </a:rPr>
                  <a:t>Strings_de.properties</a:t>
                </a:r>
                <a:endParaRPr lang="en-US" sz="1200">
                  <a:latin typeface="Montserrat" panose="02000505000000020004" pitchFamily="2" charset="0"/>
                </a:endParaRPr>
              </a:p>
            </p:txBody>
          </p:sp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60F3ACCD-3036-4322-AFC9-5875603BD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538455" y="1852089"/>
                <a:ext cx="288000" cy="288000"/>
              </a:xfrm>
              <a:prstGeom prst="rect">
                <a:avLst/>
              </a:prstGeom>
            </p:spPr>
          </p:pic>
        </p:grpSp>
        <p:cxnSp>
          <p:nvCxnSpPr>
            <p:cNvPr id="41" name="Straight Arrow Connector 23">
              <a:extLst>
                <a:ext uri="{FF2B5EF4-FFF2-40B4-BE49-F238E27FC236}">
                  <a16:creationId xmlns:a16="http://schemas.microsoft.com/office/drawing/2014/main" id="{1BBE8EA3-CD1E-45DA-B2A4-58C2F5E4B44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7883933" y="3287805"/>
              <a:ext cx="0" cy="374923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23">
              <a:extLst>
                <a:ext uri="{FF2B5EF4-FFF2-40B4-BE49-F238E27FC236}">
                  <a16:creationId xmlns:a16="http://schemas.microsoft.com/office/drawing/2014/main" id="{1186F507-5A84-47F8-AF4A-625F8EFF5D86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10523207" y="3280418"/>
              <a:ext cx="0" cy="374400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23">
              <a:extLst>
                <a:ext uri="{FF2B5EF4-FFF2-40B4-BE49-F238E27FC236}">
                  <a16:creationId xmlns:a16="http://schemas.microsoft.com/office/drawing/2014/main" id="{9DA922F3-EC03-4EF8-A869-23D80546BE17}"/>
                </a:ext>
              </a:extLst>
            </p:cNvPr>
            <p:cNvCxnSpPr>
              <a:cxnSpLocks/>
            </p:cNvCxnSpPr>
            <p:nvPr/>
          </p:nvCxnSpPr>
          <p:spPr>
            <a:xfrm>
              <a:off x="7866177" y="3636600"/>
              <a:ext cx="2682000" cy="18218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23">
            <a:extLst>
              <a:ext uri="{FF2B5EF4-FFF2-40B4-BE49-F238E27FC236}">
                <a16:creationId xmlns:a16="http://schemas.microsoft.com/office/drawing/2014/main" id="{BDD78537-0636-41FA-A1CA-00A47738DAF3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175155" y="3902425"/>
            <a:ext cx="0" cy="67073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21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03ADA6-39DB-044C-8674-EBF98FB5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69A62-0138-AF46-A145-B7635568BA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T"/>
              <a:t>ELEVATOR CONTROL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AB2DC-327B-274F-BBC4-9A86DD6F9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D429AC-3C60-FE4E-B735-823E0EDA5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LIVE DEMO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0EA039A-B4EF-334B-8FF3-DCDAFB9CC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25" y="1414697"/>
            <a:ext cx="7369550" cy="40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2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6ABFCC-8735-AD43-A4D3-448575FE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78E03-6DA7-C542-938C-7DFCEDF306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2241A-7A84-A443-8E1C-BBE450EC08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686EC-B2B1-E14E-B40B-CDDBCC7917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CHALLENGES &amp; LESSONS LEARNED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90D420-AB5F-5547-8A17-529FDC62931A}"/>
              </a:ext>
            </a:extLst>
          </p:cNvPr>
          <p:cNvGrpSpPr/>
          <p:nvPr/>
        </p:nvGrpSpPr>
        <p:grpSpPr>
          <a:xfrm>
            <a:off x="4653086" y="2556782"/>
            <a:ext cx="2356824" cy="2504592"/>
            <a:chOff x="2826252" y="3139633"/>
            <a:chExt cx="2356824" cy="2504592"/>
          </a:xfrm>
        </p:grpSpPr>
        <p:pic>
          <p:nvPicPr>
            <p:cNvPr id="7" name="Picture 2" descr="Branching diagram with solid fill">
              <a:extLst>
                <a:ext uri="{FF2B5EF4-FFF2-40B4-BE49-F238E27FC236}">
                  <a16:creationId xmlns:a16="http://schemas.microsoft.com/office/drawing/2014/main" id="{8D844AE5-8DF4-1246-BB95-3AAFF0930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 flipV="1">
              <a:off x="3440398" y="3139633"/>
              <a:ext cx="1128532" cy="1128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feld 63">
              <a:extLst>
                <a:ext uri="{FF2B5EF4-FFF2-40B4-BE49-F238E27FC236}">
                  <a16:creationId xmlns:a16="http://schemas.microsoft.com/office/drawing/2014/main" id="{AFF760CA-76CE-E941-B71F-44117A974CF1}"/>
                </a:ext>
              </a:extLst>
            </p:cNvPr>
            <p:cNvSpPr txBox="1"/>
            <p:nvPr/>
          </p:nvSpPr>
          <p:spPr>
            <a:xfrm>
              <a:off x="2826252" y="4520841"/>
              <a:ext cx="2356824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ARCHITECTURE DIAGRAMS</a:t>
              </a:r>
            </a:p>
            <a:p>
              <a:pPr algn="ctr"/>
              <a:endParaRPr lang="de-DE" sz="70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50" charset="0"/>
              </a:endParaRPr>
            </a:p>
            <a:p>
              <a:pPr algn="ctr"/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To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keep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 an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overview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of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the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project</a:t>
              </a:r>
              <a:endParaRPr lang="de-DE" sz="14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</p:grpSp>
      <p:pic>
        <p:nvPicPr>
          <p:cNvPr id="10" name="Grafik 4" descr="Head with Gears">
            <a:extLst>
              <a:ext uri="{FF2B5EF4-FFF2-40B4-BE49-F238E27FC236}">
                <a16:creationId xmlns:a16="http://schemas.microsoft.com/office/drawing/2014/main" id="{30132DB9-25C3-AD4E-B4ED-6FFFD0E5B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8901846" y="2610917"/>
            <a:ext cx="1128533" cy="11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63">
            <a:extLst>
              <a:ext uri="{FF2B5EF4-FFF2-40B4-BE49-F238E27FC236}">
                <a16:creationId xmlns:a16="http://schemas.microsoft.com/office/drawing/2014/main" id="{E6F0D931-7FBE-364C-A8A4-03A480AAA94D}"/>
              </a:ext>
            </a:extLst>
          </p:cNvPr>
          <p:cNvSpPr txBox="1"/>
          <p:nvPr/>
        </p:nvSpPr>
        <p:spPr>
          <a:xfrm>
            <a:off x="8251040" y="3883855"/>
            <a:ext cx="235682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/>
              </a:rPr>
              <a:t>TRICKY PARTS</a:t>
            </a:r>
            <a:endParaRPr lang="de-DE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de-DE" sz="1400" err="1">
                <a:solidFill>
                  <a:schemeClr val="bg1">
                    <a:lumMod val="50000"/>
                  </a:schemeClr>
                </a:solidFill>
                <a:latin typeface="Montserrat"/>
              </a:rPr>
              <a:t>Develop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  <a:latin typeface="Montserrat"/>
              </a:rPr>
              <a:t> </a:t>
            </a:r>
            <a:r>
              <a:rPr lang="de-DE" sz="1400" err="1">
                <a:solidFill>
                  <a:schemeClr val="bg1">
                    <a:lumMod val="50000"/>
                  </a:schemeClr>
                </a:solidFill>
                <a:latin typeface="Montserrat"/>
              </a:rPr>
              <a:t>good-looking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  <a:latin typeface="Montserrat"/>
              </a:rPr>
              <a:t> </a:t>
            </a:r>
            <a:r>
              <a:rPr lang="de-DE" sz="1400" err="1">
                <a:solidFill>
                  <a:schemeClr val="bg1">
                    <a:lumMod val="50000"/>
                  </a:schemeClr>
                </a:solidFill>
                <a:latin typeface="Montserrat"/>
              </a:rPr>
              <a:t>views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  <a:latin typeface="Montserrat"/>
              </a:rPr>
              <a:t> </a:t>
            </a:r>
            <a:r>
              <a:rPr lang="de-DE" sz="1400" err="1">
                <a:solidFill>
                  <a:schemeClr val="bg1">
                    <a:lumMod val="50000"/>
                  </a:schemeClr>
                </a:solidFill>
                <a:latin typeface="Montserrat"/>
              </a:rPr>
              <a:t>with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  <a:latin typeface="Montserrat"/>
              </a:rPr>
              <a:t> JavaFX</a:t>
            </a:r>
          </a:p>
          <a:p>
            <a:pPr algn="ctr"/>
            <a:endParaRPr lang="de-DE" sz="1400">
              <a:solidFill>
                <a:schemeClr val="bg1">
                  <a:lumMod val="50000"/>
                </a:schemeClr>
              </a:solidFill>
              <a:latin typeface="Montserrat"/>
            </a:endParaRPr>
          </a:p>
          <a:p>
            <a:pPr algn="ctr"/>
            <a:r>
              <a:rPr lang="de-DE" sz="1400">
                <a:solidFill>
                  <a:schemeClr val="bg1">
                    <a:lumMod val="50000"/>
                  </a:schemeClr>
                </a:solidFill>
                <a:latin typeface="Montserrat"/>
              </a:rPr>
              <a:t>Generating </a:t>
            </a:r>
            <a:r>
              <a:rPr lang="de-DE" sz="1400" err="1">
                <a:solidFill>
                  <a:schemeClr val="bg1">
                    <a:lumMod val="50000"/>
                  </a:schemeClr>
                </a:solidFill>
                <a:latin typeface="Montserrat"/>
              </a:rPr>
              <a:t>runnable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  <a:latin typeface="Montserrat"/>
              </a:rPr>
              <a:t> JAR</a:t>
            </a:r>
          </a:p>
          <a:p>
            <a:pPr algn="ctr"/>
            <a:endParaRPr lang="de-DE" sz="1400">
              <a:solidFill>
                <a:schemeClr val="bg1">
                  <a:lumMod val="50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5ED9D9-DDF2-284E-8ACE-470F3ABDF17C}"/>
              </a:ext>
            </a:extLst>
          </p:cNvPr>
          <p:cNvGrpSpPr/>
          <p:nvPr/>
        </p:nvGrpSpPr>
        <p:grpSpPr>
          <a:xfrm>
            <a:off x="1055132" y="2610917"/>
            <a:ext cx="2356824" cy="3258097"/>
            <a:chOff x="589397" y="3247903"/>
            <a:chExt cx="2356824" cy="3258097"/>
          </a:xfrm>
        </p:grpSpPr>
        <p:pic>
          <p:nvPicPr>
            <p:cNvPr id="13" name="Picture 10" descr="Clipboard Badge with solid fill">
              <a:extLst>
                <a:ext uri="{FF2B5EF4-FFF2-40B4-BE49-F238E27FC236}">
                  <a16:creationId xmlns:a16="http://schemas.microsoft.com/office/drawing/2014/main" id="{9C7846E9-A05C-6243-A048-AD1E7E0D0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 bwMode="auto">
            <a:xfrm>
              <a:off x="1240203" y="3247903"/>
              <a:ext cx="1055212" cy="105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63">
              <a:extLst>
                <a:ext uri="{FF2B5EF4-FFF2-40B4-BE49-F238E27FC236}">
                  <a16:creationId xmlns:a16="http://schemas.microsoft.com/office/drawing/2014/main" id="{BB8B3FEE-2FA0-5241-B353-81D4CB258929}"/>
                </a:ext>
              </a:extLst>
            </p:cNvPr>
            <p:cNvSpPr txBox="1"/>
            <p:nvPr/>
          </p:nvSpPr>
          <p:spPr>
            <a:xfrm>
              <a:off x="589397" y="4520841"/>
              <a:ext cx="2356824" cy="19851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/>
                </a:rPr>
                <a:t>QUALITY GATES &amp; CODE REVIEWS</a:t>
              </a:r>
            </a:p>
            <a:p>
              <a:pPr algn="ctr"/>
              <a:endParaRPr lang="de-DE" sz="70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50" charset="0"/>
              </a:endParaRPr>
            </a:p>
            <a:p>
              <a:pPr algn="ctr"/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Help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to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keep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quality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at a high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level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,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even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with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many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people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working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on a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project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over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a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long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time –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over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</a:t>
              </a:r>
              <a:r>
                <a:rPr lang="de-DE" sz="1400" b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2.9k fancy lines </a:t>
              </a:r>
              <a:r>
                <a:rPr lang="de-DE" sz="1400" b="1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of</a:t>
              </a:r>
              <a:r>
                <a:rPr lang="de-DE" sz="1400" b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 code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developed</a:t>
              </a:r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/>
                </a:rPr>
                <a:t>!</a:t>
              </a:r>
              <a:endParaRPr lang="de-DE" sz="14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97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4AFECD1-548E-6940-A5B5-153F3CB43CB9}"/>
              </a:ext>
            </a:extLst>
          </p:cNvPr>
          <p:cNvGrpSpPr/>
          <p:nvPr/>
        </p:nvGrpSpPr>
        <p:grpSpPr>
          <a:xfrm>
            <a:off x="2445544" y="1450181"/>
            <a:ext cx="7300913" cy="3957639"/>
            <a:chOff x="2445544" y="914400"/>
            <a:chExt cx="7300913" cy="3957639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7AB3F37-AF2B-4759-B65C-EB346C2E59E5}"/>
                </a:ext>
              </a:extLst>
            </p:cNvPr>
            <p:cNvSpPr txBox="1"/>
            <p:nvPr/>
          </p:nvSpPr>
          <p:spPr>
            <a:xfrm>
              <a:off x="2469356" y="2508498"/>
              <a:ext cx="72532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400" spc="2000">
                  <a:solidFill>
                    <a:schemeClr val="bg1"/>
                  </a:solidFill>
                  <a:latin typeface="Montserrat Medium" panose="00000600000000000000" pitchFamily="50" charset="0"/>
                </a:rPr>
                <a:t>PROJECT</a:t>
              </a:r>
              <a:endParaRPr lang="de-DE" sz="4400" spc="2000">
                <a:latin typeface="Montserrat Medium" panose="00000600000000000000" pitchFamily="50" charset="0"/>
              </a:endParaRP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249F913-DB73-4851-85C1-04C424DBC254}"/>
                </a:ext>
              </a:extLst>
            </p:cNvPr>
            <p:cNvSpPr/>
            <p:nvPr/>
          </p:nvSpPr>
          <p:spPr>
            <a:xfrm>
              <a:off x="2445544" y="914400"/>
              <a:ext cx="7300913" cy="3957639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EA198EF-1092-41A5-A64D-0C70BED9E2D4}"/>
                </a:ext>
              </a:extLst>
            </p:cNvPr>
            <p:cNvSpPr txBox="1"/>
            <p:nvPr/>
          </p:nvSpPr>
          <p:spPr>
            <a:xfrm>
              <a:off x="2730000" y="1663698"/>
              <a:ext cx="67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pc="300">
                  <a:solidFill>
                    <a:schemeClr val="bg1">
                      <a:lumMod val="85000"/>
                    </a:schemeClr>
                  </a:solidFill>
                  <a:latin typeface="Montserrat Medium" panose="00000600000000000000" pitchFamily="50" charset="0"/>
                </a:rPr>
                <a:t>TEAM 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1DCC677-B1CF-6A41-A522-3818CD025865}"/>
                </a:ext>
              </a:extLst>
            </p:cNvPr>
            <p:cNvSpPr txBox="1"/>
            <p:nvPr/>
          </p:nvSpPr>
          <p:spPr>
            <a:xfrm>
              <a:off x="2475239" y="3753407"/>
              <a:ext cx="725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pc="2000">
                  <a:solidFill>
                    <a:schemeClr val="bg1"/>
                  </a:solidFill>
                  <a:latin typeface="Montserrat Medium" panose="00000600000000000000" pitchFamily="50" charset="0"/>
                </a:rPr>
                <a:t>ELEVATOR CONTROL</a:t>
              </a:r>
              <a:endParaRPr lang="de-DE" spc="2000">
                <a:latin typeface="Montserrat Medium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658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F2B1C7-2800-46C1-AFB3-D0AA2898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3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C93A3D0-C6FB-40BC-944E-554BF4492FDC}"/>
              </a:ext>
            </a:extLst>
          </p:cNvPr>
          <p:cNvGrpSpPr/>
          <p:nvPr/>
        </p:nvGrpSpPr>
        <p:grpSpPr>
          <a:xfrm>
            <a:off x="752618" y="2333897"/>
            <a:ext cx="2011680" cy="2011680"/>
            <a:chOff x="862149" y="2751909"/>
            <a:chExt cx="2011680" cy="201168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B004282-985D-4D34-9EAD-CF1EDC8594C5}"/>
                </a:ext>
              </a:extLst>
            </p:cNvPr>
            <p:cNvSpPr/>
            <p:nvPr/>
          </p:nvSpPr>
          <p:spPr>
            <a:xfrm>
              <a:off x="862149" y="2751909"/>
              <a:ext cx="2011680" cy="201168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8FC3442-73EB-435D-9A45-6F63AFA8236B}"/>
                </a:ext>
              </a:extLst>
            </p:cNvPr>
            <p:cNvSpPr txBox="1"/>
            <p:nvPr/>
          </p:nvSpPr>
          <p:spPr>
            <a:xfrm>
              <a:off x="910046" y="3388900"/>
              <a:ext cx="1915886" cy="1117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ts val="1000"/>
                </a:spcBef>
              </a:pPr>
              <a:r>
                <a:rPr lang="de-DE" sz="5400">
                  <a:solidFill>
                    <a:prstClr val="white"/>
                  </a:solidFill>
                  <a:latin typeface="Montserrat SemiBold" panose="00000700000000000000" pitchFamily="50" charset="0"/>
                </a:rPr>
                <a:t>1</a:t>
              </a:r>
              <a:endParaRPr lang="de-DE" sz="3200">
                <a:solidFill>
                  <a:prstClr val="white"/>
                </a:solidFill>
                <a:latin typeface="Montserrat SemiBold" panose="00000700000000000000" pitchFamily="50" charset="0"/>
              </a:endParaRPr>
            </a:p>
            <a:p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5DFF460-1D17-4275-9FD7-D649EBD04EAE}"/>
              </a:ext>
            </a:extLst>
          </p:cNvPr>
          <p:cNvSpPr txBox="1"/>
          <p:nvPr/>
        </p:nvSpPr>
        <p:spPr>
          <a:xfrm>
            <a:off x="648115" y="4601342"/>
            <a:ext cx="9244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spc="300">
                <a:solidFill>
                  <a:schemeClr val="bg1"/>
                </a:solidFill>
                <a:latin typeface="Montserrat Medium" panose="00000600000000000000" pitchFamily="50" charset="0"/>
              </a:rPr>
              <a:t>INTRODUCTION &amp;</a:t>
            </a:r>
          </a:p>
          <a:p>
            <a:r>
              <a:rPr lang="de-AT" sz="3200" spc="300">
                <a:solidFill>
                  <a:schemeClr val="bg1"/>
                </a:solidFill>
                <a:latin typeface="Montserrat Medium" panose="00000600000000000000" pitchFamily="50" charset="0"/>
              </a:rPr>
              <a:t>OVERVIEW</a:t>
            </a:r>
            <a:endParaRPr lang="de-DE" sz="3200" spc="300"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2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mium Vector | Social distancing practice in lift illustration concept">
            <a:extLst>
              <a:ext uri="{FF2B5EF4-FFF2-40B4-BE49-F238E27FC236}">
                <a16:creationId xmlns:a16="http://schemas.microsoft.com/office/drawing/2014/main" id="{C347FBBD-6468-9542-AC08-93E7713EA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2" t="10766" r="18358" b="9045"/>
          <a:stretch/>
        </p:blipFill>
        <p:spPr bwMode="auto">
          <a:xfrm>
            <a:off x="3724035" y="963288"/>
            <a:ext cx="5895564" cy="589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B0452C-711A-DB45-8579-CC1B668B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11EF3-A97A-FA49-9510-1958B995F4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ABOUT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6BEA9-948B-BD4B-B9DA-4480A08DF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TEAM 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44597-9874-374D-9356-9AAB48AD0C8E}"/>
              </a:ext>
            </a:extLst>
          </p:cNvPr>
          <p:cNvSpPr txBox="1"/>
          <p:nvPr/>
        </p:nvSpPr>
        <p:spPr>
          <a:xfrm>
            <a:off x="4168869" y="3802262"/>
            <a:ext cx="234391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AT" sz="2400">
                <a:solidFill>
                  <a:schemeClr val="bg1"/>
                </a:solidFill>
                <a:latin typeface="Montserrat" pitchFamily="2" charset="77"/>
              </a:rPr>
              <a:t>Paul Schmutz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294A5-4032-174E-93EC-E45204CA683A}"/>
              </a:ext>
            </a:extLst>
          </p:cNvPr>
          <p:cNvSpPr txBox="1"/>
          <p:nvPr/>
        </p:nvSpPr>
        <p:spPr>
          <a:xfrm>
            <a:off x="7138757" y="3862746"/>
            <a:ext cx="267573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AT" sz="2400">
                <a:solidFill>
                  <a:schemeClr val="bg1"/>
                </a:solidFill>
                <a:latin typeface="Montserrat" pitchFamily="2" charset="77"/>
              </a:rPr>
              <a:t>Roman Socovka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8FB443-711C-9A4B-9226-D8C69F915845}"/>
              </a:ext>
            </a:extLst>
          </p:cNvPr>
          <p:cNvSpPr txBox="1"/>
          <p:nvPr/>
        </p:nvSpPr>
        <p:spPr>
          <a:xfrm>
            <a:off x="5473931" y="1924637"/>
            <a:ext cx="24271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T" sz="2400">
                <a:solidFill>
                  <a:schemeClr val="bg1"/>
                </a:solidFill>
                <a:latin typeface="Montserrat" pitchFamily="2" charset="77"/>
              </a:rPr>
              <a:t>Harald Pinsker</a:t>
            </a:r>
          </a:p>
        </p:txBody>
      </p:sp>
    </p:spTree>
    <p:extLst>
      <p:ext uri="{BB962C8B-B14F-4D97-AF65-F5344CB8AC3E}">
        <p14:creationId xmlns:p14="http://schemas.microsoft.com/office/powerpoint/2010/main" val="53181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53EC1-8427-2F41-AEF4-CF474253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6C3EC-7F3E-D248-8942-264EBFA0A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PROJECT</a:t>
            </a:r>
          </a:p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9DEF6-ECBB-0D4E-BB3A-46417DAE8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66A5C-D6EF-8948-97C9-A16602DA7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OVERVIEW</a:t>
            </a:r>
          </a:p>
        </p:txBody>
      </p:sp>
      <p:sp>
        <p:nvSpPr>
          <p:cNvPr id="7" name="Textfeld 63">
            <a:extLst>
              <a:ext uri="{FF2B5EF4-FFF2-40B4-BE49-F238E27FC236}">
                <a16:creationId xmlns:a16="http://schemas.microsoft.com/office/drawing/2014/main" id="{AE308BB0-5ED1-F848-9448-AB48293BB564}"/>
              </a:ext>
            </a:extLst>
          </p:cNvPr>
          <p:cNvSpPr txBox="1"/>
          <p:nvPr/>
        </p:nvSpPr>
        <p:spPr>
          <a:xfrm>
            <a:off x="1052680" y="5497745"/>
            <a:ext cx="235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SIMULATOR</a:t>
            </a:r>
          </a:p>
        </p:txBody>
      </p:sp>
      <p:sp>
        <p:nvSpPr>
          <p:cNvPr id="8" name="Textfeld 63">
            <a:extLst>
              <a:ext uri="{FF2B5EF4-FFF2-40B4-BE49-F238E27FC236}">
                <a16:creationId xmlns:a16="http://schemas.microsoft.com/office/drawing/2014/main" id="{11D021C4-5ACE-A140-BBDD-777B47C5F2C0}"/>
              </a:ext>
            </a:extLst>
          </p:cNvPr>
          <p:cNvSpPr txBox="1"/>
          <p:nvPr/>
        </p:nvSpPr>
        <p:spPr>
          <a:xfrm>
            <a:off x="4347033" y="5497745"/>
            <a:ext cx="235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RMI</a:t>
            </a:r>
          </a:p>
        </p:txBody>
      </p:sp>
      <p:sp>
        <p:nvSpPr>
          <p:cNvPr id="9" name="Textfeld 63">
            <a:extLst>
              <a:ext uri="{FF2B5EF4-FFF2-40B4-BE49-F238E27FC236}">
                <a16:creationId xmlns:a16="http://schemas.microsoft.com/office/drawing/2014/main" id="{41DA6FEB-182F-4A42-A690-B89101D46523}"/>
              </a:ext>
            </a:extLst>
          </p:cNvPr>
          <p:cNvSpPr txBox="1"/>
          <p:nvPr/>
        </p:nvSpPr>
        <p:spPr>
          <a:xfrm>
            <a:off x="7641386" y="5511978"/>
            <a:ext cx="312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ELEVATOR 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337B39-BF2C-1744-9C07-13FC5BD01131}"/>
              </a:ext>
            </a:extLst>
          </p:cNvPr>
          <p:cNvSpPr txBox="1"/>
          <p:nvPr/>
        </p:nvSpPr>
        <p:spPr>
          <a:xfrm>
            <a:off x="1101960" y="3399134"/>
            <a:ext cx="238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&lt;simulator screenshot&gt;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31BD9-626D-264A-82DC-D26EC0C38096}"/>
              </a:ext>
            </a:extLst>
          </p:cNvPr>
          <p:cNvSpPr txBox="1"/>
          <p:nvPr/>
        </p:nvSpPr>
        <p:spPr>
          <a:xfrm>
            <a:off x="8092634" y="3470418"/>
            <a:ext cx="267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&lt;elevator app screenshot&gt;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7CED8-DC3F-9649-9BA2-3634850888DE}"/>
              </a:ext>
            </a:extLst>
          </p:cNvPr>
          <p:cNvCxnSpPr>
            <a:cxnSpLocks/>
          </p:cNvCxnSpPr>
          <p:nvPr/>
        </p:nvCxnSpPr>
        <p:spPr>
          <a:xfrm>
            <a:off x="4611045" y="3687292"/>
            <a:ext cx="2002421" cy="0"/>
          </a:xfrm>
          <a:prstGeom prst="straightConnector1">
            <a:avLst/>
          </a:prstGeom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D9355794-7FF0-48C7-B635-FC336ACA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267" y="2026619"/>
            <a:ext cx="3444541" cy="321671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33FC1A7-2FC9-4342-B8B4-181A68FB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3" y="2158825"/>
            <a:ext cx="3631080" cy="29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078CB-2360-E343-A71D-EACB5A18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FB77E-D065-4146-9617-9F2E5B298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T"/>
              <a:t>PROGRAMMING &amp; TESTING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8845F-2773-4D42-A004-5D09E728AE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54C1C9-641C-A84B-B840-F554B3895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TECH STACK</a:t>
            </a:r>
          </a:p>
        </p:txBody>
      </p:sp>
      <p:pic>
        <p:nvPicPr>
          <p:cNvPr id="3074" name="Picture 2" descr="Introduction to Google Guice. Introduction | by Mohit Sharma | Medium">
            <a:extLst>
              <a:ext uri="{FF2B5EF4-FFF2-40B4-BE49-F238E27FC236}">
                <a16:creationId xmlns:a16="http://schemas.microsoft.com/office/drawing/2014/main" id="{3652E884-C4C0-1D45-9FA9-5E9FCBA99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3" b="32039"/>
          <a:stretch/>
        </p:blipFill>
        <p:spPr bwMode="auto">
          <a:xfrm>
            <a:off x="4592027" y="2111046"/>
            <a:ext cx="1862972" cy="68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3">
            <a:extLst>
              <a:ext uri="{FF2B5EF4-FFF2-40B4-BE49-F238E27FC236}">
                <a16:creationId xmlns:a16="http://schemas.microsoft.com/office/drawing/2014/main" id="{D4EB04A3-9182-3E49-A9A8-9907F8E0CFDF}"/>
              </a:ext>
            </a:extLst>
          </p:cNvPr>
          <p:cNvSpPr txBox="1"/>
          <p:nvPr/>
        </p:nvSpPr>
        <p:spPr>
          <a:xfrm>
            <a:off x="4345101" y="3197801"/>
            <a:ext cx="235682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GOOGLE GUICE</a:t>
            </a:r>
          </a:p>
          <a:p>
            <a:pPr algn="ctr"/>
            <a:endParaRPr lang="de-DE" sz="700">
              <a:solidFill>
                <a:schemeClr val="bg1">
                  <a:lumMod val="50000"/>
                </a:schemeClr>
              </a:solidFill>
              <a:latin typeface="Montserrat SemiBold" panose="00000700000000000000" pitchFamily="50" charset="0"/>
            </a:endParaRPr>
          </a:p>
          <a:p>
            <a:pPr algn="ctr"/>
            <a:r>
              <a:rPr lang="de-DE" sz="1400" err="1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Dependency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de-DE" sz="1400" err="1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Injection</a:t>
            </a:r>
            <a:endParaRPr lang="de-DE" sz="1400">
              <a:solidFill>
                <a:schemeClr val="bg1">
                  <a:lumMod val="50000"/>
                </a:schemeClr>
              </a:solidFill>
              <a:latin typeface="Montserrat" panose="00000500000000000000" pitchFamily="50" charset="0"/>
            </a:endParaRPr>
          </a:p>
        </p:txBody>
      </p:sp>
      <p:pic>
        <p:nvPicPr>
          <p:cNvPr id="3076" name="Picture 4" descr="Kotlin Programming Language">
            <a:extLst>
              <a:ext uri="{FF2B5EF4-FFF2-40B4-BE49-F238E27FC236}">
                <a16:creationId xmlns:a16="http://schemas.microsoft.com/office/drawing/2014/main" id="{7AA4DBD0-7755-D04A-876D-85FC0709D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4" t="16485" r="16074" b="18010"/>
          <a:stretch/>
        </p:blipFill>
        <p:spPr bwMode="auto">
          <a:xfrm>
            <a:off x="1802250" y="1991242"/>
            <a:ext cx="983574" cy="94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63">
            <a:extLst>
              <a:ext uri="{FF2B5EF4-FFF2-40B4-BE49-F238E27FC236}">
                <a16:creationId xmlns:a16="http://schemas.microsoft.com/office/drawing/2014/main" id="{3CF0AD42-2FDA-DF48-95E7-CF13F52556A8}"/>
              </a:ext>
            </a:extLst>
          </p:cNvPr>
          <p:cNvSpPr txBox="1"/>
          <p:nvPr/>
        </p:nvSpPr>
        <p:spPr>
          <a:xfrm>
            <a:off x="968875" y="3202318"/>
            <a:ext cx="26503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KOTLIN</a:t>
            </a:r>
          </a:p>
          <a:p>
            <a:pPr algn="ctr"/>
            <a:endParaRPr lang="de-DE" sz="700">
              <a:solidFill>
                <a:schemeClr val="bg1">
                  <a:lumMod val="50000"/>
                </a:schemeClr>
              </a:solidFill>
              <a:latin typeface="Montserrat SemiBold" panose="00000700000000000000" pitchFamily="50" charset="0"/>
            </a:endParaRPr>
          </a:p>
          <a:p>
            <a:pPr algn="ctr"/>
            <a:r>
              <a:rPr lang="de-DE" sz="1400" err="1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Programming</a:t>
            </a:r>
            <a:r>
              <a:rPr lang="de-DE" sz="14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 Language</a:t>
            </a:r>
          </a:p>
        </p:txBody>
      </p:sp>
      <p:pic>
        <p:nvPicPr>
          <p:cNvPr id="3078" name="Picture 6" descr="Mockito – Wikipedia">
            <a:extLst>
              <a:ext uri="{FF2B5EF4-FFF2-40B4-BE49-F238E27FC236}">
                <a16:creationId xmlns:a16="http://schemas.microsoft.com/office/drawing/2014/main" id="{4EF0CC89-42F6-1B4D-A45B-02183E46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202" y="2159986"/>
            <a:ext cx="2154338" cy="61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- junit-team/junit5: ✅ The 5th major version of the  programmer-friendly testing framework for Java and the JVM">
            <a:extLst>
              <a:ext uri="{FF2B5EF4-FFF2-40B4-BE49-F238E27FC236}">
                <a16:creationId xmlns:a16="http://schemas.microsoft.com/office/drawing/2014/main" id="{0D891D8E-F306-F64F-8E18-6219DCE5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72" y="4374237"/>
            <a:ext cx="949856" cy="94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aCoCo Logo - LogoDix">
            <a:extLst>
              <a:ext uri="{FF2B5EF4-FFF2-40B4-BE49-F238E27FC236}">
                <a16:creationId xmlns:a16="http://schemas.microsoft.com/office/drawing/2014/main" id="{16ED7CB8-45A6-BA45-8F8C-77BFF7A04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2" b="22842"/>
          <a:stretch/>
        </p:blipFill>
        <p:spPr bwMode="auto">
          <a:xfrm>
            <a:off x="6701925" y="4518305"/>
            <a:ext cx="1962852" cy="66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63">
            <a:extLst>
              <a:ext uri="{FF2B5EF4-FFF2-40B4-BE49-F238E27FC236}">
                <a16:creationId xmlns:a16="http://schemas.microsoft.com/office/drawing/2014/main" id="{6EFB410E-FDAC-9A4C-8ABE-F8C8B056E8B3}"/>
              </a:ext>
            </a:extLst>
          </p:cNvPr>
          <p:cNvSpPr txBox="1"/>
          <p:nvPr/>
        </p:nvSpPr>
        <p:spPr>
          <a:xfrm>
            <a:off x="8159959" y="3197801"/>
            <a:ext cx="235682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MOCKITO</a:t>
            </a:r>
          </a:p>
          <a:p>
            <a:pPr algn="ctr"/>
            <a:endParaRPr lang="de-DE" sz="700">
              <a:solidFill>
                <a:schemeClr val="bg1">
                  <a:lumMod val="50000"/>
                </a:schemeClr>
              </a:solidFill>
              <a:latin typeface="Montserrat SemiBold" panose="00000700000000000000" pitchFamily="50" charset="0"/>
            </a:endParaRPr>
          </a:p>
          <a:p>
            <a:pPr algn="ctr"/>
            <a:r>
              <a:rPr lang="de-DE" sz="1400" err="1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Mocking</a:t>
            </a:r>
            <a:endParaRPr lang="de-DE" sz="1400">
              <a:solidFill>
                <a:schemeClr val="bg1">
                  <a:lumMod val="5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4" name="Textfeld 63">
            <a:extLst>
              <a:ext uri="{FF2B5EF4-FFF2-40B4-BE49-F238E27FC236}">
                <a16:creationId xmlns:a16="http://schemas.microsoft.com/office/drawing/2014/main" id="{F70A36D2-5C30-AC4F-9870-2716EB71DCB6}"/>
              </a:ext>
            </a:extLst>
          </p:cNvPr>
          <p:cNvSpPr txBox="1"/>
          <p:nvPr/>
        </p:nvSpPr>
        <p:spPr>
          <a:xfrm>
            <a:off x="2822388" y="5641988"/>
            <a:ext cx="235682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JUNIT</a:t>
            </a:r>
          </a:p>
          <a:p>
            <a:pPr algn="ctr"/>
            <a:endParaRPr lang="de-DE" sz="700">
              <a:solidFill>
                <a:schemeClr val="bg1">
                  <a:lumMod val="50000"/>
                </a:schemeClr>
              </a:solidFill>
              <a:latin typeface="Montserrat SemiBold" panose="00000700000000000000" pitchFamily="50" charset="0"/>
            </a:endParaRPr>
          </a:p>
          <a:p>
            <a:pPr algn="ctr"/>
            <a:r>
              <a:rPr lang="de-DE" sz="14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Unit </a:t>
            </a:r>
            <a:r>
              <a:rPr lang="de-DE" sz="1400" err="1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Testing</a:t>
            </a:r>
            <a:endParaRPr lang="de-DE" sz="1400">
              <a:solidFill>
                <a:schemeClr val="bg1">
                  <a:lumMod val="5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Textfeld 63">
            <a:extLst>
              <a:ext uri="{FF2B5EF4-FFF2-40B4-BE49-F238E27FC236}">
                <a16:creationId xmlns:a16="http://schemas.microsoft.com/office/drawing/2014/main" id="{2AB62D79-703D-3D4A-8ED9-71364016FB8E}"/>
              </a:ext>
            </a:extLst>
          </p:cNvPr>
          <p:cNvSpPr txBox="1"/>
          <p:nvPr/>
        </p:nvSpPr>
        <p:spPr>
          <a:xfrm>
            <a:off x="6504939" y="5647105"/>
            <a:ext cx="235682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pc="30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</a:rPr>
              <a:t>JACOCO</a:t>
            </a:r>
          </a:p>
          <a:p>
            <a:pPr algn="ctr"/>
            <a:endParaRPr lang="de-DE" sz="700">
              <a:solidFill>
                <a:schemeClr val="bg1">
                  <a:lumMod val="50000"/>
                </a:schemeClr>
              </a:solidFill>
              <a:latin typeface="Montserrat SemiBold" panose="00000700000000000000" pitchFamily="50" charset="0"/>
            </a:endParaRPr>
          </a:p>
          <a:p>
            <a:pPr algn="ctr"/>
            <a:r>
              <a:rPr lang="de-DE" sz="14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Code </a:t>
            </a:r>
            <a:r>
              <a:rPr lang="de-DE" sz="1400" err="1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Coverage</a:t>
            </a:r>
            <a:endParaRPr lang="de-DE" sz="1400">
              <a:solidFill>
                <a:schemeClr val="bg1">
                  <a:lumMod val="50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9076B-5BDA-1742-964D-C6AC3D8A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21E2A-AF5E-4A41-B074-0ED4C6E573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SOFTWARE</a:t>
            </a:r>
          </a:p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5243D-C6A1-A743-8619-E7354CD1A0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CD63C-0C02-534B-9730-D307E74C51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TOOLS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DBCC1D-0406-6745-9BCC-9E8D8EA0981F}"/>
              </a:ext>
            </a:extLst>
          </p:cNvPr>
          <p:cNvGrpSpPr/>
          <p:nvPr/>
        </p:nvGrpSpPr>
        <p:grpSpPr>
          <a:xfrm>
            <a:off x="2261177" y="3122158"/>
            <a:ext cx="2356824" cy="2042928"/>
            <a:chOff x="2826252" y="3139633"/>
            <a:chExt cx="2356824" cy="2042928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01F83EE-A935-9F49-A063-251A0D90C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398" y="3139633"/>
              <a:ext cx="1128532" cy="1128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3">
              <a:extLst>
                <a:ext uri="{FF2B5EF4-FFF2-40B4-BE49-F238E27FC236}">
                  <a16:creationId xmlns:a16="http://schemas.microsoft.com/office/drawing/2014/main" id="{C21D8A41-82A0-3640-B006-A9E6158AF15C}"/>
                </a:ext>
              </a:extLst>
            </p:cNvPr>
            <p:cNvSpPr txBox="1"/>
            <p:nvPr/>
          </p:nvSpPr>
          <p:spPr>
            <a:xfrm>
              <a:off x="2826252" y="4520841"/>
              <a:ext cx="2356824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INTELLIJ</a:t>
              </a:r>
            </a:p>
            <a:p>
              <a:pPr algn="ctr"/>
              <a:endParaRPr lang="de-DE" sz="70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50" charset="0"/>
              </a:endParaRPr>
            </a:p>
            <a:p>
              <a:pPr algn="ctr"/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IDE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2B36D9-AFB0-6B4C-9D8C-176742A155C4}"/>
              </a:ext>
            </a:extLst>
          </p:cNvPr>
          <p:cNvGrpSpPr/>
          <p:nvPr/>
        </p:nvGrpSpPr>
        <p:grpSpPr>
          <a:xfrm>
            <a:off x="4349646" y="3125195"/>
            <a:ext cx="2356824" cy="2036854"/>
            <a:chOff x="4943138" y="3145707"/>
            <a:chExt cx="2356824" cy="2036854"/>
          </a:xfrm>
        </p:grpSpPr>
        <p:pic>
          <p:nvPicPr>
            <p:cNvPr id="4100" name="Picture 4" descr="Github Logo Icon of Glyph style - Available in SVG, PNG, EPS, AI &amp; Icon  fonts">
              <a:extLst>
                <a:ext uri="{FF2B5EF4-FFF2-40B4-BE49-F238E27FC236}">
                  <a16:creationId xmlns:a16="http://schemas.microsoft.com/office/drawing/2014/main" id="{D9F65C68-93F6-C248-9986-7384B734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284" y="3145707"/>
              <a:ext cx="1128533" cy="1128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63">
              <a:extLst>
                <a:ext uri="{FF2B5EF4-FFF2-40B4-BE49-F238E27FC236}">
                  <a16:creationId xmlns:a16="http://schemas.microsoft.com/office/drawing/2014/main" id="{F0D02660-F606-2E48-BD96-8528E94B82D1}"/>
                </a:ext>
              </a:extLst>
            </p:cNvPr>
            <p:cNvSpPr txBox="1"/>
            <p:nvPr/>
          </p:nvSpPr>
          <p:spPr>
            <a:xfrm>
              <a:off x="4943138" y="4520841"/>
              <a:ext cx="2356824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GITHUB</a:t>
              </a:r>
            </a:p>
            <a:p>
              <a:pPr algn="ctr"/>
              <a:endParaRPr lang="de-DE" sz="70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50" charset="0"/>
              </a:endParaRPr>
            </a:p>
            <a:p>
              <a:pPr algn="ctr"/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Version Control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A9CADE-E3FF-0541-8484-5D7534BF40C8}"/>
              </a:ext>
            </a:extLst>
          </p:cNvPr>
          <p:cNvGrpSpPr/>
          <p:nvPr/>
        </p:nvGrpSpPr>
        <p:grpSpPr>
          <a:xfrm>
            <a:off x="6438115" y="3104683"/>
            <a:ext cx="2947264" cy="2077878"/>
            <a:chOff x="7009465" y="3104683"/>
            <a:chExt cx="2947264" cy="2077878"/>
          </a:xfrm>
        </p:grpSpPr>
        <p:pic>
          <p:nvPicPr>
            <p:cNvPr id="4102" name="Picture 6" descr="action · GitHub Topics · GitHub">
              <a:extLst>
                <a:ext uri="{FF2B5EF4-FFF2-40B4-BE49-F238E27FC236}">
                  <a16:creationId xmlns:a16="http://schemas.microsoft.com/office/drawing/2014/main" id="{F161CA89-A31B-104F-A029-24F5D7630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6" t="11657" r="16197" b="15763"/>
            <a:stretch/>
          </p:blipFill>
          <p:spPr bwMode="auto">
            <a:xfrm>
              <a:off x="7971490" y="3104683"/>
              <a:ext cx="1128533" cy="1198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feld 63">
              <a:extLst>
                <a:ext uri="{FF2B5EF4-FFF2-40B4-BE49-F238E27FC236}">
                  <a16:creationId xmlns:a16="http://schemas.microsoft.com/office/drawing/2014/main" id="{8B5375FE-D581-6745-8855-B097D4061CA4}"/>
                </a:ext>
              </a:extLst>
            </p:cNvPr>
            <p:cNvSpPr txBox="1"/>
            <p:nvPr/>
          </p:nvSpPr>
          <p:spPr>
            <a:xfrm>
              <a:off x="7009465" y="4520841"/>
              <a:ext cx="2947264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GITHUB ACTIONS</a:t>
              </a:r>
            </a:p>
            <a:p>
              <a:pPr algn="ctr"/>
              <a:endParaRPr lang="de-DE" sz="70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50" charset="0"/>
              </a:endParaRPr>
            </a:p>
            <a:p>
              <a:pPr algn="ctr"/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CI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E7EE72-AD47-6841-8A99-A5F7B78041BE}"/>
              </a:ext>
            </a:extLst>
          </p:cNvPr>
          <p:cNvGrpSpPr/>
          <p:nvPr/>
        </p:nvGrpSpPr>
        <p:grpSpPr>
          <a:xfrm>
            <a:off x="9117023" y="3147741"/>
            <a:ext cx="2947264" cy="1991763"/>
            <a:chOff x="9533712" y="3176292"/>
            <a:chExt cx="2947264" cy="1991763"/>
          </a:xfrm>
        </p:grpSpPr>
        <p:pic>
          <p:nvPicPr>
            <p:cNvPr id="4104" name="Picture 8" descr="SonarCloud (@SonarCloud) | Twitter">
              <a:extLst>
                <a:ext uri="{FF2B5EF4-FFF2-40B4-BE49-F238E27FC236}">
                  <a16:creationId xmlns:a16="http://schemas.microsoft.com/office/drawing/2014/main" id="{F3A08DAD-64C1-0247-AA14-4C318F9D8E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0" t="9277" r="7773" b="12323"/>
            <a:stretch/>
          </p:blipFill>
          <p:spPr bwMode="auto">
            <a:xfrm>
              <a:off x="10443078" y="3176292"/>
              <a:ext cx="1128532" cy="105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63">
              <a:extLst>
                <a:ext uri="{FF2B5EF4-FFF2-40B4-BE49-F238E27FC236}">
                  <a16:creationId xmlns:a16="http://schemas.microsoft.com/office/drawing/2014/main" id="{2B6D759F-F80F-3C42-8AB7-A700EB43C260}"/>
                </a:ext>
              </a:extLst>
            </p:cNvPr>
            <p:cNvSpPr txBox="1"/>
            <p:nvPr/>
          </p:nvSpPr>
          <p:spPr>
            <a:xfrm>
              <a:off x="9533712" y="4506335"/>
              <a:ext cx="2947264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SONARCLOUD</a:t>
              </a:r>
            </a:p>
            <a:p>
              <a:pPr algn="ctr"/>
              <a:endParaRPr lang="de-DE" sz="70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50" charset="0"/>
              </a:endParaRPr>
            </a:p>
            <a:p>
              <a:pPr algn="ctr"/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Code Quality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5CE1B38-DE22-2A49-9F4B-C0C69EAC5D2C}"/>
              </a:ext>
            </a:extLst>
          </p:cNvPr>
          <p:cNvGrpSpPr/>
          <p:nvPr/>
        </p:nvGrpSpPr>
        <p:grpSpPr>
          <a:xfrm>
            <a:off x="172708" y="3176293"/>
            <a:ext cx="2356824" cy="1934658"/>
            <a:chOff x="589397" y="3247903"/>
            <a:chExt cx="2356824" cy="1934658"/>
          </a:xfrm>
        </p:grpSpPr>
        <p:pic>
          <p:nvPicPr>
            <p:cNvPr id="4106" name="Picture 10" descr="Figma Logo PNG Transparent &amp; SVG Vector - Freebie Supply">
              <a:extLst>
                <a:ext uri="{FF2B5EF4-FFF2-40B4-BE49-F238E27FC236}">
                  <a16:creationId xmlns:a16="http://schemas.microsoft.com/office/drawing/2014/main" id="{D699D8CC-8725-A442-BE1D-D836DE8C2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427" y="3247903"/>
              <a:ext cx="1408764" cy="105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63">
              <a:extLst>
                <a:ext uri="{FF2B5EF4-FFF2-40B4-BE49-F238E27FC236}">
                  <a16:creationId xmlns:a16="http://schemas.microsoft.com/office/drawing/2014/main" id="{3D7B1B0F-8E82-7347-AFF8-8C74411046E2}"/>
                </a:ext>
              </a:extLst>
            </p:cNvPr>
            <p:cNvSpPr txBox="1"/>
            <p:nvPr/>
          </p:nvSpPr>
          <p:spPr>
            <a:xfrm>
              <a:off x="589397" y="4520841"/>
              <a:ext cx="2356824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 SemiBold" panose="00000700000000000000" pitchFamily="50" charset="0"/>
                </a:rPr>
                <a:t>FIGMA</a:t>
              </a:r>
            </a:p>
            <a:p>
              <a:pPr algn="ctr"/>
              <a:endParaRPr lang="de-DE" sz="70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50" charset="0"/>
              </a:endParaRPr>
            </a:p>
            <a:p>
              <a:pPr algn="ctr"/>
              <a:r>
                <a:rPr lang="de-DE" sz="14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UI </a:t>
              </a:r>
              <a:r>
                <a:rPr lang="de-DE" sz="1400" err="1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50" charset="0"/>
                </a:rPr>
                <a:t>Mockups</a:t>
              </a:r>
              <a:endParaRPr lang="de-DE" sz="140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152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F2B1C7-2800-46C1-AFB3-D0AA2898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8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C93A3D0-C6FB-40BC-944E-554BF4492FDC}"/>
              </a:ext>
            </a:extLst>
          </p:cNvPr>
          <p:cNvGrpSpPr/>
          <p:nvPr/>
        </p:nvGrpSpPr>
        <p:grpSpPr>
          <a:xfrm>
            <a:off x="752618" y="2333897"/>
            <a:ext cx="2011680" cy="2011680"/>
            <a:chOff x="862149" y="2751909"/>
            <a:chExt cx="2011680" cy="201168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B004282-985D-4D34-9EAD-CF1EDC8594C5}"/>
                </a:ext>
              </a:extLst>
            </p:cNvPr>
            <p:cNvSpPr/>
            <p:nvPr/>
          </p:nvSpPr>
          <p:spPr>
            <a:xfrm>
              <a:off x="862149" y="2751909"/>
              <a:ext cx="2011680" cy="201168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8FC3442-73EB-435D-9A45-6F63AFA8236B}"/>
                </a:ext>
              </a:extLst>
            </p:cNvPr>
            <p:cNvSpPr txBox="1"/>
            <p:nvPr/>
          </p:nvSpPr>
          <p:spPr>
            <a:xfrm>
              <a:off x="910046" y="3388900"/>
              <a:ext cx="1915886" cy="1117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ts val="1000"/>
                </a:spcBef>
              </a:pPr>
              <a:r>
                <a:rPr lang="de-DE" sz="5400">
                  <a:solidFill>
                    <a:prstClr val="white"/>
                  </a:solidFill>
                  <a:latin typeface="Montserrat SemiBold" panose="00000700000000000000" pitchFamily="50" charset="0"/>
                </a:rPr>
                <a:t>2</a:t>
              </a:r>
              <a:endParaRPr lang="de-DE" sz="3200">
                <a:solidFill>
                  <a:prstClr val="white"/>
                </a:solidFill>
                <a:latin typeface="Montserrat SemiBold" panose="00000700000000000000" pitchFamily="50" charset="0"/>
              </a:endParaRPr>
            </a:p>
            <a:p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5DFF460-1D17-4275-9FD7-D649EBD04EAE}"/>
              </a:ext>
            </a:extLst>
          </p:cNvPr>
          <p:cNvSpPr txBox="1"/>
          <p:nvPr/>
        </p:nvSpPr>
        <p:spPr>
          <a:xfrm>
            <a:off x="648115" y="4601342"/>
            <a:ext cx="9244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spc="300">
                <a:solidFill>
                  <a:schemeClr val="bg1"/>
                </a:solidFill>
                <a:latin typeface="Montserrat Medium" panose="00000600000000000000" pitchFamily="50" charset="0"/>
              </a:rPr>
              <a:t>DEVELOPMENT &amp;</a:t>
            </a:r>
          </a:p>
          <a:p>
            <a:r>
              <a:rPr lang="de-AT" sz="3200" spc="300">
                <a:solidFill>
                  <a:schemeClr val="bg1"/>
                </a:solidFill>
                <a:latin typeface="Montserrat Medium" panose="00000600000000000000" pitchFamily="50" charset="0"/>
              </a:rPr>
              <a:t>QUALITY CONTROL</a:t>
            </a:r>
            <a:endParaRPr lang="de-DE" sz="3200" spc="300"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84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0BF02-55BD-D244-8460-C5C988B3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CD12-F27E-4CA7-9BCA-5D40B89556A8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908F9-8ADF-E942-A631-E869A59F40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TRELLO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17D25-3B4D-B645-9180-DF4CF34B5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798649-768C-D646-BD3E-40EFF32EBE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T"/>
              <a:t>MANAGEMENT &amp; COORDINATION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7C034A4-AB96-45B1-8A5B-E5F91E3A3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63" y="1897449"/>
            <a:ext cx="7825675" cy="46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57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Harald Pinsker</dc:creator>
  <cp:revision>1</cp:revision>
  <dcterms:created xsi:type="dcterms:W3CDTF">2019-03-22T17:52:42Z</dcterms:created>
  <dcterms:modified xsi:type="dcterms:W3CDTF">2021-01-27T07:48:57Z</dcterms:modified>
</cp:coreProperties>
</file>